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4A9075D1-1FD9-48A9-96A1-139473BFC2D8}"/>
    <pc:docChg chg="modSld">
      <pc:chgData name="寺田 勝也" userId="8c59538c-4358-4eb0-84dd-2e7cb114f0dc" providerId="ADAL" clId="{4A9075D1-1FD9-48A9-96A1-139473BFC2D8}" dt="2023-08-16T00:51:17.414" v="5" actId="20577"/>
      <pc:docMkLst>
        <pc:docMk/>
      </pc:docMkLst>
      <pc:sldChg chg="modSp mod">
        <pc:chgData name="寺田 勝也" userId="8c59538c-4358-4eb0-84dd-2e7cb114f0dc" providerId="ADAL" clId="{4A9075D1-1FD9-48A9-96A1-139473BFC2D8}" dt="2023-08-16T00:51:17.414" v="5" actId="20577"/>
        <pc:sldMkLst>
          <pc:docMk/>
          <pc:sldMk cId="1845331208" sldId="260"/>
        </pc:sldMkLst>
        <pc:spChg chg="mod">
          <ac:chgData name="寺田 勝也" userId="8c59538c-4358-4eb0-84dd-2e7cb114f0dc" providerId="ADAL" clId="{4A9075D1-1FD9-48A9-96A1-139473BFC2D8}" dt="2023-08-16T00:51:17.414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9F8E1E-E21D-48C3-8829-58CA2D3BF1AB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ccc50300-c016-41b3-baf7-1f053ea3de53"/>
    <ds:schemaRef ds:uri="aa497eed-f72d-442f-adf5-cc88fbf9cce6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87CFD3-B6E4-4F87-ABA8-FDE2E7100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72</cp:revision>
  <dcterms:created xsi:type="dcterms:W3CDTF">2022-02-20T16:12:08Z</dcterms:created>
  <dcterms:modified xsi:type="dcterms:W3CDTF">2023-10-11T05:57:25Z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