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D8FF39F8-207C-4607-A284-6D28AEEBE50F}"/>
    <pc:docChg chg="modSld">
      <pc:chgData name="寺田 勝也" userId="8c59538c-4358-4eb0-84dd-2e7cb114f0dc" providerId="ADAL" clId="{D8FF39F8-207C-4607-A284-6D28AEEBE50F}" dt="2023-08-15T08:59:50.895" v="1" actId="20577"/>
      <pc:docMkLst>
        <pc:docMk/>
      </pc:docMkLst>
      <pc:sldChg chg="modSp mod">
        <pc:chgData name="寺田 勝也" userId="8c59538c-4358-4eb0-84dd-2e7cb114f0dc" providerId="ADAL" clId="{D8FF39F8-207C-4607-A284-6D28AEEBE50F}" dt="2023-08-15T08:59:50.895" v="1" actId="20577"/>
        <pc:sldMkLst>
          <pc:docMk/>
          <pc:sldMk cId="1691459842" sldId="270"/>
        </pc:sldMkLst>
        <pc:spChg chg="mod">
          <ac:chgData name="寺田 勝也" userId="8c59538c-4358-4eb0-84dd-2e7cb114f0dc" providerId="ADAL" clId="{D8FF39F8-207C-4607-A284-6D28AEEBE50F}" dt="2023-08-15T08:59:50.895" v="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FE12DB-026E-4141-AFC6-E7DFA0F38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D2B3F5-4274-45D9-A949-8BC348790280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ccc50300-c016-41b3-baf7-1f053ea3de53"/>
    <ds:schemaRef ds:uri="aa497eed-f72d-442f-adf5-cc88fbf9cce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A1BC41B-C1C7-4BDA-93ED-3DE1F4D0CA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90</cp:revision>
  <dcterms:created xsi:type="dcterms:W3CDTF">2022-02-20T16:12:08Z</dcterms:created>
  <dcterms:modified xsi:type="dcterms:W3CDTF">2023-10-11T06:06:30Z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