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3A705D56-E318-4989-BECE-1814ECB526C2}"/>
    <pc:docChg chg="undo custSel modSld">
      <pc:chgData name="寺田 勝也" userId="8c59538c-4358-4eb0-84dd-2e7cb114f0dc" providerId="ADAL" clId="{3A705D56-E318-4989-BECE-1814ECB526C2}" dt="2023-08-15T01:05:23.709" v="6" actId="20577"/>
      <pc:docMkLst>
        <pc:docMk/>
      </pc:docMkLst>
      <pc:sldChg chg="modSp mod">
        <pc:chgData name="寺田 勝也" userId="8c59538c-4358-4eb0-84dd-2e7cb114f0dc" providerId="ADAL" clId="{3A705D56-E318-4989-BECE-1814ECB526C2}" dt="2023-08-15T01:05:23.709" v="6" actId="20577"/>
        <pc:sldMkLst>
          <pc:docMk/>
          <pc:sldMk cId="2481260732" sldId="340"/>
        </pc:sldMkLst>
        <pc:spChg chg="mod">
          <ac:chgData name="寺田 勝也" userId="8c59538c-4358-4eb0-84dd-2e7cb114f0dc" providerId="ADAL" clId="{3A705D56-E318-4989-BECE-1814ECB526C2}" dt="2023-08-15T01:05:23.709" v="6" actId="20577"/>
          <ac:spMkLst>
            <pc:docMk/>
            <pc:sldMk cId="2481260732" sldId="340"/>
            <ac:spMk id="22" creationId="{90839629-82A1-4A3A-7618-0FD3B5F83866}"/>
          </ac:spMkLst>
        </pc:spChg>
        <pc:spChg chg="mod">
          <ac:chgData name="寺田 勝也" userId="8c59538c-4358-4eb0-84dd-2e7cb114f0dc" providerId="ADAL" clId="{3A705D56-E318-4989-BECE-1814ECB526C2}" dt="2023-08-15T01:05:15.791" v="1" actId="1076"/>
          <ac:spMkLst>
            <pc:docMk/>
            <pc:sldMk cId="2481260732" sldId="340"/>
            <ac:spMk id="25" creationId="{0095B97C-4B5C-EBF1-4B4D-3E8439D29CE2}"/>
          </ac:spMkLst>
        </pc:spChg>
      </pc:sldChg>
    </pc:docChg>
  </pc:docChgLst>
  <pc:docChgLst>
    <pc:chgData name="寺田 勝也" userId="8c59538c-4358-4eb0-84dd-2e7cb114f0dc" providerId="ADAL" clId="{94926D2D-D5E3-465E-8F00-BCD03E029779}"/>
    <pc:docChg chg="modSld">
      <pc:chgData name="寺田 勝也" userId="8c59538c-4358-4eb0-84dd-2e7cb114f0dc" providerId="ADAL" clId="{94926D2D-D5E3-465E-8F00-BCD03E029779}" dt="2023-08-16T00:49:44.903" v="9" actId="20577"/>
      <pc:docMkLst>
        <pc:docMk/>
      </pc:docMkLst>
      <pc:sldChg chg="modSp mod">
        <pc:chgData name="寺田 勝也" userId="8c59538c-4358-4eb0-84dd-2e7cb114f0dc" providerId="ADAL" clId="{94926D2D-D5E3-465E-8F00-BCD03E029779}" dt="2023-08-16T00:49:44.903" v="9" actId="20577"/>
        <pc:sldMkLst>
          <pc:docMk/>
          <pc:sldMk cId="2481260732" sldId="340"/>
        </pc:sldMkLst>
        <pc:spChg chg="mod">
          <ac:chgData name="寺田 勝也" userId="8c59538c-4358-4eb0-84dd-2e7cb114f0dc" providerId="ADAL" clId="{94926D2D-D5E3-465E-8F00-BCD03E029779}" dt="2023-08-16T00:49:44.903" v="9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581110" y="2975309"/>
            <a:ext cx="3673496" cy="359393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75658" y="6147859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8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1670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57</cp:revision>
  <cp:lastPrinted>2023-04-22T05:57:36Z</cp:lastPrinted>
  <dcterms:created xsi:type="dcterms:W3CDTF">2022-02-20T16:12:08Z</dcterms:created>
  <dcterms:modified xsi:type="dcterms:W3CDTF">2023-10-11T06:01:52Z</dcterms:modified>
</cp:coreProperties>
</file>