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2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21" Type="http://schemas.microsoft.com/office/2007/relationships/hdphoto" Target="../media/hdphoto8.wdp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5137729" y="4264632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3462356" y="6570565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68820" y="5894774"/>
            <a:ext cx="2008301" cy="1964805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93942" y="3957715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7C1604D2-96F8-F0DA-5AB4-B40DDF378BA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9827" t="5448" r="14438" b="28817"/>
          <a:stretch/>
        </p:blipFill>
        <p:spPr>
          <a:xfrm rot="479256">
            <a:off x="1864922" y="6695294"/>
            <a:ext cx="1535428" cy="1535428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2023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12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5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火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258555" y="1845373"/>
            <a:ext cx="2473114" cy="232546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64" t="12572" r="23242" b="50957"/>
          <a:stretch/>
        </p:blipFill>
        <p:spPr>
          <a:xfrm rot="21262935">
            <a:off x="4857155" y="6127063"/>
            <a:ext cx="1727298" cy="1805026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85" t="14330" r="31406" b="39830"/>
          <a:stretch/>
        </p:blipFill>
        <p:spPr>
          <a:xfrm rot="21177685">
            <a:off x="1573085" y="2791974"/>
            <a:ext cx="3706274" cy="3963881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5483720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87F1E7B-B68F-237C-F4D4-60A78410D4E7}"/>
              </a:ext>
            </a:extLst>
          </p:cNvPr>
          <p:cNvSpPr txBox="1"/>
          <p:nvPr/>
        </p:nvSpPr>
        <p:spPr>
          <a:xfrm>
            <a:off x="4126333" y="2711162"/>
            <a:ext cx="32311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r>
              <a:rPr kumimoji="1" lang="ja-JP" altLang="en-US" sz="36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kumimoji="1" lang="ja-JP" altLang="en-US" sz="4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松藏</a:t>
            </a:r>
            <a:endParaRPr kumimoji="1" lang="ja-JP" altLang="en-US" sz="40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2881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BD57DE0-A802-43B8-9D68-8877892C7D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1670</TotalTime>
  <Words>29</Words>
  <Application>Microsoft Office PowerPoint</Application>
  <PresentationFormat>A4 210 x 297 mm</PresentationFormat>
  <Paragraphs>6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HGP創英角ｺﾞｼｯｸUB</vt:lpstr>
      <vt:lpstr>メイリオ</vt:lpstr>
      <vt:lpstr>小塚ゴシック Pro H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55</cp:revision>
  <cp:lastPrinted>2023-04-22T05:57:36Z</cp:lastPrinted>
  <dcterms:created xsi:type="dcterms:W3CDTF">2022-02-20T16:12:08Z</dcterms:created>
  <dcterms:modified xsi:type="dcterms:W3CDTF">2023-10-11T06:01:11Z</dcterms:modified>
</cp:coreProperties>
</file>