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21602"/>
                <a:chOff x="-1" y="8421092"/>
                <a:chExt cx="6849776" cy="1321602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12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09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71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9528BC-C4FF-480E-9E79-5DB752AA5785}">
  <ds:schemaRefs>
    <ds:schemaRef ds:uri="ccc50300-c016-41b3-baf7-1f053ea3de53"/>
    <ds:schemaRef ds:uri="aa497eed-f72d-442f-adf5-cc88fbf9cce6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www.w3.org/XML/1998/namespace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E096447-0153-4269-B822-0B5701DC18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0AEE96-B7A1-44FC-85DE-E305987620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92</cp:revision>
  <dcterms:created xsi:type="dcterms:W3CDTF">2022-02-20T16:12:08Z</dcterms:created>
  <dcterms:modified xsi:type="dcterms:W3CDTF">2023-10-11T06:05:19Z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