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78" r:id="rId3"/>
  </p:sldIdLst>
  <p:sldSz cx="7556500" cy="10693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2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56B"/>
    <a:srgbClr val="4788CF"/>
    <a:srgbClr val="4D90D4"/>
    <a:srgbClr val="44B475"/>
    <a:srgbClr val="8CD7F9"/>
    <a:srgbClr val="2994D3"/>
    <a:srgbClr val="FFD905"/>
    <a:srgbClr val="3BB06E"/>
    <a:srgbClr val="FFD7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09" autoAdjust="0"/>
    <p:restoredTop sz="94280" autoAdjust="0"/>
  </p:normalViewPr>
  <p:slideViewPr>
    <p:cSldViewPr snapToGrid="0">
      <p:cViewPr varScale="1">
        <p:scale>
          <a:sx n="40" d="100"/>
          <a:sy n="40" d="100"/>
        </p:scale>
        <p:origin x="196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714A-35F6-4EF2-8371-589994DBA61E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27874A-8198-5F1D-EFC6-B638710D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189043-CE9A-26E1-A9CF-1B2E8D7F8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4C6022-F4A2-B0B8-6A24-3DC71675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A6CD7-2B3C-B9EC-9B03-990A86C4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8BA5F6-A92E-1C30-BFB1-DFA689E3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08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7CB95-FEAF-78CD-9273-061BCA73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60543-F0E2-09DE-DEF7-A0AD784A9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3D8E4-C1AD-AEB1-B9D7-B06F79FF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653E81-A9E7-F4BC-C0E3-91BBAF7E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467A1-D342-CD4F-A996-FDDC791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EBDA-9461-807C-49B9-452C9DB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C2110C-D79D-2BCA-03A3-3106B470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49DDF-800A-EBAC-75C5-DF9CCF1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EE843-5BDB-69C5-98BF-85ED252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81EED-1FF9-B026-A64E-F3319F61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1BC98-2894-8EEC-2401-F9A5D8A4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765DBD-0094-3012-6EE6-2B01878D9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17306-0D20-36AA-ABD8-FD1BB534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12C85C-C576-32EB-88F1-6D450770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26986-D621-E139-0D37-1B7FB8CE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ABA661-27E0-C7C0-5B8D-EB372ACA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3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B5485-FE30-32D4-70E1-FEE465B2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BE7406-2F4A-6820-D067-EAB7A4AC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248A40-7D01-B17E-2811-855550BE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D430C-EF3A-7054-C2B4-F2C20E634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04F93-EE83-C81F-2EA7-17109761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7E5E2-F0A7-38D1-4039-807711B6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6DA1E-EDD4-9141-379A-209FA92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49BF31-D551-C80B-2812-A3EC725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66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18D89-2A00-3241-B382-CE240D8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C6E06D-DF33-DE8F-39C3-4A1E1369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96E879-7C7B-E7D4-8F20-1543ABC5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F65940-74A8-68AE-EA09-66E8FF32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165DA2-29BF-E9C7-2BAA-505A01AF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E1A613-EA8C-2027-9BE7-A0B4A180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F312-797F-DA43-5D6F-0700203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7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080CB-9B0C-A005-F7F0-3A2BC79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18EB7-A73A-64EB-008D-E9180BD6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6DCE56-F00D-7B48-CC56-4E310193B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E04CE3-67A2-1CBB-7E98-D815387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772EE1-A258-E8AF-C8A1-17E44B5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467875-555C-97CB-E0C1-66F968C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51ACD-194B-4DF2-5D53-EEEC41A8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4D43216-4343-666E-D519-40B2FD82F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5AC591-1938-07CF-3AE3-3952C389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8C8D3B-F7CA-6059-F3B5-3A13C22B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A9E0E-BA60-819E-7960-32560856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4D42B2-5AA8-057D-8200-8E590EEF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6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485D8-D9A0-C3E4-64F0-B9642516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3B706D-C079-BA60-9D67-6488C107B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803E3-E08C-49D8-7710-3BFE1038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500BB-4367-B3F0-8D75-4032C001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97099-5ACF-0626-EF16-0AC15AA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61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C4446D-FC11-9C39-20CF-CC5174DC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A1E029-3995-3283-2108-464EE62E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821CE-9B0F-8E14-3A38-CD48401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F171ED-99AE-933B-8A60-B3AAD515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1E19C-E6D6-48C0-B714-CCAC4BE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DD335B5-45B7-0349-3C81-51B2A0E0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624878-5D5F-3D00-EF2F-0423AF1E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B57B4-3CE7-76CF-5D96-0E15166B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CD59-3740-49D4-BC2E-CA1FA760C399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745A7F-43EE-FAA8-7DA7-3AC807BF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B2330-CAAE-5FE5-EB71-2943FA54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7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1B6DC6A-D9DB-69DD-9AA0-20D46B07E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311"/>
          <a:stretch/>
        </p:blipFill>
        <p:spPr>
          <a:xfrm>
            <a:off x="-1081647" y="-282985"/>
            <a:ext cx="8942044" cy="679755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52B3019-48E9-01D3-D026-B33AC61C3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242" y="4828557"/>
            <a:ext cx="8942043" cy="5939117"/>
          </a:xfrm>
          <a:prstGeom prst="rect">
            <a:avLst/>
          </a:prstGeom>
        </p:spPr>
      </p:pic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6707C78B-9163-FCF0-922A-8A278B4C15AF}"/>
              </a:ext>
            </a:extLst>
          </p:cNvPr>
          <p:cNvSpPr/>
          <p:nvPr/>
        </p:nvSpPr>
        <p:spPr>
          <a:xfrm>
            <a:off x="-1341422" y="-394059"/>
            <a:ext cx="9492402" cy="11313582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36A29D8-A1C2-38AC-551F-C19273F81E98}"/>
              </a:ext>
            </a:extLst>
          </p:cNvPr>
          <p:cNvSpPr txBox="1"/>
          <p:nvPr/>
        </p:nvSpPr>
        <p:spPr>
          <a:xfrm>
            <a:off x="-2637591" y="11301109"/>
            <a:ext cx="12830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chemeClr val="bg1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</a:rPr>
              <a:t>皇室に愛された街</a:t>
            </a:r>
            <a:endParaRPr kumimoji="1" lang="en-US" altLang="ja-JP" sz="5400" b="1" dirty="0">
              <a:solidFill>
                <a:schemeClr val="bg1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</a:endParaRPr>
          </a:p>
          <a:p>
            <a:r>
              <a:rPr kumimoji="1" lang="ja-JP" altLang="en-US" sz="6600" b="1" dirty="0">
                <a:solidFill>
                  <a:schemeClr val="bg1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</a:rPr>
              <a:t>旧軽井沢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EF576E4A-C607-3B53-9EED-DD669A287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5815" y="7411057"/>
            <a:ext cx="6824134" cy="4549424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9C32797-4160-2E45-698A-9048E35341E2}"/>
              </a:ext>
            </a:extLst>
          </p:cNvPr>
          <p:cNvSpPr txBox="1"/>
          <p:nvPr/>
        </p:nvSpPr>
        <p:spPr>
          <a:xfrm>
            <a:off x="3265014" y="11509370"/>
            <a:ext cx="3010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</a:rPr>
              <a:t>（長野県）</a:t>
            </a:r>
          </a:p>
        </p:txBody>
      </p:sp>
      <p:sp>
        <p:nvSpPr>
          <p:cNvPr id="45" name="TextBox 23">
            <a:extLst>
              <a:ext uri="{FF2B5EF4-FFF2-40B4-BE49-F238E27FC236}">
                <a16:creationId xmlns:a16="http://schemas.microsoft.com/office/drawing/2014/main" id="{6CE134C9-3A13-C47C-DB47-BB118F5148AC}"/>
              </a:ext>
            </a:extLst>
          </p:cNvPr>
          <p:cNvSpPr txBox="1"/>
          <p:nvPr/>
        </p:nvSpPr>
        <p:spPr>
          <a:xfrm>
            <a:off x="5051009" y="11365616"/>
            <a:ext cx="828151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0"/>
              </a:lnSpc>
            </a:pPr>
            <a:endParaRPr lang="en-US" altLang="ja-JP" sz="4200" b="1" dirty="0">
              <a:solidFill>
                <a:schemeClr val="bg1"/>
              </a:solidFill>
              <a:effectLst>
                <a:glow rad="25400">
                  <a:schemeClr val="tx1">
                    <a:lumMod val="85000"/>
                    <a:lumOff val="15000"/>
                  </a:schemeClr>
                </a:glow>
                <a:innerShdw blurRad="114300">
                  <a:prstClr val="black"/>
                </a:innerShdw>
              </a:effectLst>
              <a:latin typeface="けいふぉんと" panose="02000600000000000000" pitchFamily="2" charset="-128"/>
              <a:ea typeface="けいふぉんと" panose="02000600000000000000" pitchFamily="2" charset="-128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A973F255-5984-BC93-E771-A12130420352}"/>
              </a:ext>
            </a:extLst>
          </p:cNvPr>
          <p:cNvGrpSpPr/>
          <p:nvPr/>
        </p:nvGrpSpPr>
        <p:grpSpPr>
          <a:xfrm>
            <a:off x="3158272" y="5671635"/>
            <a:ext cx="5008113" cy="1416344"/>
            <a:chOff x="685110" y="5927248"/>
            <a:chExt cx="5008113" cy="1416344"/>
          </a:xfrm>
        </p:grpSpPr>
        <p:sp>
          <p:nvSpPr>
            <p:cNvPr id="44" name="TextBox 27">
              <a:extLst>
                <a:ext uri="{FF2B5EF4-FFF2-40B4-BE49-F238E27FC236}">
                  <a16:creationId xmlns:a16="http://schemas.microsoft.com/office/drawing/2014/main" id="{367A9F1E-893F-B08B-3E41-8629277DA32C}"/>
                </a:ext>
              </a:extLst>
            </p:cNvPr>
            <p:cNvSpPr txBox="1"/>
            <p:nvPr/>
          </p:nvSpPr>
          <p:spPr>
            <a:xfrm>
              <a:off x="1703560" y="6652978"/>
              <a:ext cx="3989663" cy="465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月 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  　  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日     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710116A-7DA2-9052-65DC-DAB7C6471020}"/>
                </a:ext>
              </a:extLst>
            </p:cNvPr>
            <p:cNvSpPr txBox="1"/>
            <p:nvPr/>
          </p:nvSpPr>
          <p:spPr>
            <a:xfrm rot="16200000">
              <a:off x="892063" y="5720295"/>
              <a:ext cx="1415772" cy="1829678"/>
            </a:xfrm>
            <a:prstGeom prst="rect">
              <a:avLst/>
            </a:prstGeom>
            <a:noFill/>
            <a:effectLst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8000" b="1" dirty="0">
                  <a:solidFill>
                    <a:schemeClr val="bg1"/>
                  </a:solidFill>
                  <a:effectLst>
                    <a:glow rad="1016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sz="8000" b="1" dirty="0">
                  <a:solidFill>
                    <a:schemeClr val="bg1"/>
                  </a:solidFill>
                  <a:effectLst>
                    <a:glow rad="1016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１</a:t>
              </a:r>
              <a:endParaRPr lang="en-US" altLang="ja-JP" sz="8000" b="1" dirty="0">
                <a:solidFill>
                  <a:schemeClr val="bg1"/>
                </a:solidFill>
                <a:effectLst>
                  <a:glow rad="101600">
                    <a:srgbClr val="634C0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D5EB8136-5524-3F2B-20AF-18D1C6082311}"/>
                </a:ext>
              </a:extLst>
            </p:cNvPr>
            <p:cNvSpPr txBox="1"/>
            <p:nvPr/>
          </p:nvSpPr>
          <p:spPr>
            <a:xfrm rot="16200000">
              <a:off x="2813122" y="5596425"/>
              <a:ext cx="1415772" cy="2078561"/>
            </a:xfrm>
            <a:prstGeom prst="rect">
              <a:avLst/>
            </a:prstGeom>
            <a:noFill/>
            <a:effectLst>
              <a:glow rad="127000">
                <a:srgbClr val="E34558"/>
              </a:glow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8000" b="1" i="0" u="none" strike="noStrike" baseline="0" dirty="0">
                  <a:solidFill>
                    <a:schemeClr val="bg1"/>
                  </a:solidFill>
                  <a:effectLst>
                    <a:glow rad="1016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17</a:t>
              </a:r>
              <a:r>
                <a:rPr lang="en-US" altLang="ja-JP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 </a:t>
              </a:r>
              <a:r>
                <a:rPr lang="ja-JP" altLang="en-US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8000" b="1" i="0" u="none" strike="noStrike" baseline="0" dirty="0">
                <a:solidFill>
                  <a:schemeClr val="bg1"/>
                </a:solidFill>
                <a:effectLst>
                  <a:glow rad="88900">
                    <a:srgbClr val="634C0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CE648D67-D872-4AA4-CE8F-0E5A694AA26E}"/>
              </a:ext>
            </a:extLst>
          </p:cNvPr>
          <p:cNvGrpSpPr/>
          <p:nvPr/>
        </p:nvGrpSpPr>
        <p:grpSpPr>
          <a:xfrm>
            <a:off x="3301485" y="4803390"/>
            <a:ext cx="3465059" cy="1144792"/>
            <a:chOff x="-3302543" y="8366673"/>
            <a:chExt cx="3465059" cy="1144792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85D89CE-F445-B08D-8B76-7448F419F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t="73549" r="81428" b="19851"/>
            <a:stretch/>
          </p:blipFill>
          <p:spPr>
            <a:xfrm>
              <a:off x="-3302543" y="8366673"/>
              <a:ext cx="2275536" cy="1144792"/>
            </a:xfrm>
            <a:prstGeom prst="rect">
              <a:avLst/>
            </a:prstGeom>
          </p:spPr>
        </p:pic>
        <p:sp>
          <p:nvSpPr>
            <p:cNvPr id="50" name="TextBox 37">
              <a:extLst>
                <a:ext uri="{FF2B5EF4-FFF2-40B4-BE49-F238E27FC236}">
                  <a16:creationId xmlns:a16="http://schemas.microsoft.com/office/drawing/2014/main" id="{4C1C232E-222F-7CE2-E804-D5AAC965557A}"/>
                </a:ext>
              </a:extLst>
            </p:cNvPr>
            <p:cNvSpPr txBox="1"/>
            <p:nvPr/>
          </p:nvSpPr>
          <p:spPr>
            <a:xfrm>
              <a:off x="-3071072" y="8971912"/>
              <a:ext cx="3233588" cy="242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</a:pPr>
              <a:r>
                <a:rPr lang="ja-JP" altLang="en-US" sz="3200" dirty="0">
                  <a:solidFill>
                    <a:srgbClr val="634C0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開  催  日  </a:t>
              </a:r>
              <a:endParaRPr lang="en-US" sz="3200" dirty="0">
                <a:solidFill>
                  <a:srgbClr val="634C0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51" name="Picture 60">
            <a:extLst>
              <a:ext uri="{FF2B5EF4-FFF2-40B4-BE49-F238E27FC236}">
                <a16:creationId xmlns:a16="http://schemas.microsoft.com/office/drawing/2014/main" id="{AA96BDB9-8C6E-FFC9-F3FA-A02E087F48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714960" y="5270907"/>
            <a:ext cx="1729589" cy="551822"/>
          </a:xfrm>
          <a:prstGeom prst="rect">
            <a:avLst/>
          </a:prstGeom>
        </p:spPr>
      </p:pic>
      <p:sp>
        <p:nvSpPr>
          <p:cNvPr id="65" name="楕円 64">
            <a:extLst>
              <a:ext uri="{FF2B5EF4-FFF2-40B4-BE49-F238E27FC236}">
                <a16:creationId xmlns:a16="http://schemas.microsoft.com/office/drawing/2014/main" id="{35A648A5-00D0-7609-BD05-393C03761BF9}"/>
              </a:ext>
            </a:extLst>
          </p:cNvPr>
          <p:cNvSpPr/>
          <p:nvPr/>
        </p:nvSpPr>
        <p:spPr>
          <a:xfrm>
            <a:off x="6778100" y="6951224"/>
            <a:ext cx="708157" cy="708157"/>
          </a:xfrm>
          <a:prstGeom prst="ellipse">
            <a:avLst/>
          </a:prstGeom>
          <a:solidFill>
            <a:srgbClr val="685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0ACBF09-80F3-17A0-3398-1539C32FA3AA}"/>
              </a:ext>
            </a:extLst>
          </p:cNvPr>
          <p:cNvSpPr txBox="1"/>
          <p:nvPr/>
        </p:nvSpPr>
        <p:spPr>
          <a:xfrm>
            <a:off x="6808359" y="702167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effectLst>
                  <a:glow rad="127000">
                    <a:srgbClr val="675411"/>
                  </a:glow>
                </a:effectLst>
              </a:rPr>
              <a:t>金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CCA289-267D-0A54-1DDC-90A3B2832B09}"/>
              </a:ext>
            </a:extLst>
          </p:cNvPr>
          <p:cNvSpPr txBox="1"/>
          <p:nvPr/>
        </p:nvSpPr>
        <p:spPr>
          <a:xfrm>
            <a:off x="6908718" y="11960481"/>
            <a:ext cx="6132026" cy="69031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3200" b="1" dirty="0">
                <a:solidFill>
                  <a:schemeClr val="bg1"/>
                </a:solidFill>
                <a:effectLst>
                  <a:glow rad="88900">
                    <a:schemeClr val="accent6">
                      <a:lumMod val="50000"/>
                    </a:schemeClr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アキラ１００％と行く！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AE921A-67BF-C461-667E-391566472977}"/>
              </a:ext>
            </a:extLst>
          </p:cNvPr>
          <p:cNvSpPr txBox="1"/>
          <p:nvPr/>
        </p:nvSpPr>
        <p:spPr>
          <a:xfrm>
            <a:off x="1756595" y="2443989"/>
            <a:ext cx="1833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b="1" dirty="0">
                <a:ln w="19050">
                  <a:noFill/>
                </a:ln>
                <a:solidFill>
                  <a:srgbClr val="E5BE3A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Georgia" panose="02040502050405020303" pitchFamily="18" charset="0"/>
                <a:ea typeface="ニコモジ＋v2" panose="02000600000000000000" pitchFamily="2" charset="-128"/>
                <a:cs typeface="MV Boli" panose="02000500030200090000" pitchFamily="2" charset="0"/>
              </a:rPr>
              <a:t>SL</a:t>
            </a:r>
            <a:endParaRPr kumimoji="1" lang="ja-JP" altLang="en-US" sz="8000" b="1" dirty="0">
              <a:ln w="19050">
                <a:noFill/>
              </a:ln>
              <a:solidFill>
                <a:srgbClr val="E5BE3A"/>
              </a:solidFill>
              <a:effectLst>
                <a:glow rad="127000">
                  <a:schemeClr val="accent4">
                    <a:lumMod val="20000"/>
                    <a:lumOff val="80000"/>
                  </a:schemeClr>
                </a:glow>
              </a:effectLst>
              <a:latin typeface="Georgia" panose="02040502050405020303" pitchFamily="18" charset="0"/>
              <a:ea typeface="ニコモジ＋v2" panose="02000600000000000000" pitchFamily="2" charset="-128"/>
              <a:cs typeface="MV Boli" panose="02000500030200090000" pitchFamily="2" charset="0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80383A98-6E9B-ED8B-5EB5-ED550BE29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99" y="7770438"/>
            <a:ext cx="2749568" cy="3298274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918C770-12F9-5145-D7EC-7A290DBC76AC}"/>
              </a:ext>
            </a:extLst>
          </p:cNvPr>
          <p:cNvSpPr txBox="1"/>
          <p:nvPr/>
        </p:nvSpPr>
        <p:spPr>
          <a:xfrm>
            <a:off x="5252481" y="9924994"/>
            <a:ext cx="2713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村田綾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AABED4-7CCF-0AA1-4D1D-96A3378C5BF4}"/>
              </a:ext>
            </a:extLst>
          </p:cNvPr>
          <p:cNvSpPr txBox="1"/>
          <p:nvPr/>
        </p:nvSpPr>
        <p:spPr>
          <a:xfrm>
            <a:off x="2649365" y="9445655"/>
            <a:ext cx="613118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base"/>
            <a:r>
              <a:rPr kumimoji="1" lang="ja-JP" altLang="en-US" sz="4000" b="1" dirty="0">
                <a:solidFill>
                  <a:srgbClr val="C00000"/>
                </a:solidFill>
                <a:effectLst>
                  <a:glow rad="165100">
                    <a:schemeClr val="bg1"/>
                  </a:glow>
                </a:effectLst>
              </a:rPr>
              <a:t>音楽</a:t>
            </a:r>
            <a:r>
              <a:rPr kumimoji="1" lang="ja-JP" altLang="en-US" sz="36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や</a:t>
            </a:r>
            <a:r>
              <a:rPr kumimoji="1" lang="ja-JP" altLang="en-US" sz="4000" b="1" dirty="0">
                <a:solidFill>
                  <a:srgbClr val="C00000"/>
                </a:solidFill>
                <a:effectLst>
                  <a:glow rad="165100">
                    <a:schemeClr val="bg1"/>
                  </a:glow>
                </a:effectLst>
              </a:rPr>
              <a:t>体操</a:t>
            </a:r>
            <a:endParaRPr kumimoji="1" lang="en-US" altLang="ja-JP" sz="4000" b="1" dirty="0">
              <a:solidFill>
                <a:srgbClr val="C00000"/>
              </a:solidFill>
              <a:effectLst>
                <a:glow rad="165100">
                  <a:schemeClr val="bg1"/>
                </a:glow>
              </a:effectLst>
            </a:endParaRPr>
          </a:p>
          <a:p>
            <a:pPr fontAlgn="base"/>
            <a:r>
              <a:rPr kumimoji="1" lang="ja-JP" altLang="en-US" sz="32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をご一緒に！</a:t>
            </a:r>
            <a:endParaRPr lang="ja-JP" altLang="en-US" sz="3200" b="1" i="0" dirty="0">
              <a:solidFill>
                <a:srgbClr val="002060"/>
              </a:solidFill>
              <a:effectLst>
                <a:glow rad="165100">
                  <a:schemeClr val="bg1"/>
                </a:glow>
              </a:effectLst>
              <a:latin typeface="Hiragino Kaku Gothic Pro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AE9203-DC2A-69F4-7EEF-90B9C2C7A059}"/>
              </a:ext>
            </a:extLst>
          </p:cNvPr>
          <p:cNvSpPr txBox="1"/>
          <p:nvPr/>
        </p:nvSpPr>
        <p:spPr>
          <a:xfrm>
            <a:off x="229536" y="1471294"/>
            <a:ext cx="668321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r>
              <a:rPr kumimoji="1" lang="ja-JP" altLang="en-US" sz="7200" b="1" dirty="0">
                <a:ln w="22225">
                  <a:noFill/>
                </a:ln>
                <a:solidFill>
                  <a:srgbClr val="E5BE3A"/>
                </a:solidFill>
                <a:effectLst>
                  <a:glow rad="114300">
                    <a:schemeClr val="tx1">
                      <a:alpha val="64000"/>
                    </a:schemeClr>
                  </a:glow>
                </a:effectLst>
                <a:latin typeface="游明朝" panose="02020400000000000000" pitchFamily="18" charset="-128"/>
                <a:ea typeface="游明朝" panose="02020400000000000000" pitchFamily="18" charset="-128"/>
              </a:rPr>
              <a:t>秋の大井川鐵道　</a:t>
            </a:r>
            <a:endParaRPr kumimoji="1" lang="en-US" altLang="ja-JP" sz="7200" b="1" dirty="0">
              <a:ln w="22225">
                <a:noFill/>
              </a:ln>
              <a:solidFill>
                <a:srgbClr val="E5BE3A"/>
              </a:solidFill>
              <a:effectLst>
                <a:glow rad="114300">
                  <a:schemeClr val="tx1">
                    <a:alpha val="64000"/>
                  </a:schemeClr>
                </a:glow>
              </a:effectLst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ja-JP" altLang="en-US" sz="7200" b="1" dirty="0">
                <a:ln w="22225">
                  <a:noFill/>
                </a:ln>
                <a:solidFill>
                  <a:srgbClr val="E5BE3A"/>
                </a:solidFill>
                <a:effectLst>
                  <a:glow rad="114300">
                    <a:schemeClr val="tx1">
                      <a:alpha val="64000"/>
                    </a:schemeClr>
                  </a:glow>
                </a:effectLst>
                <a:latin typeface="游明朝" panose="02020400000000000000" pitchFamily="18" charset="-128"/>
                <a:ea typeface="游明朝" panose="02020400000000000000" pitchFamily="18" charset="-128"/>
              </a:rPr>
              <a:t>       　  の旅</a:t>
            </a:r>
            <a:endParaRPr kumimoji="1" lang="ja-JP" altLang="en-US" sz="5000" b="1" dirty="0">
              <a:ln w="22225">
                <a:noFill/>
              </a:ln>
              <a:solidFill>
                <a:srgbClr val="E5BE3A"/>
              </a:solidFill>
              <a:effectLst>
                <a:glow rad="114300">
                  <a:schemeClr val="tx1">
                    <a:alpha val="64000"/>
                  </a:schemeClr>
                </a:glow>
              </a:effectLst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123E93-7248-655E-E04A-D8AD92F4E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8" y="222276"/>
            <a:ext cx="2120770" cy="103855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7E93DF-1D9D-BBBA-66FF-7892F1BB6511}"/>
              </a:ext>
            </a:extLst>
          </p:cNvPr>
          <p:cNvSpPr/>
          <p:nvPr/>
        </p:nvSpPr>
        <p:spPr>
          <a:xfrm>
            <a:off x="3299989" y="7446713"/>
            <a:ext cx="3445048" cy="212668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D286F6-2E3D-308D-8CC9-F2915973F062}"/>
              </a:ext>
            </a:extLst>
          </p:cNvPr>
          <p:cNvSpPr txBox="1"/>
          <p:nvPr/>
        </p:nvSpPr>
        <p:spPr>
          <a:xfrm>
            <a:off x="2337141" y="7272348"/>
            <a:ext cx="5305926" cy="34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10"/>
              </a:lnSpc>
            </a:pP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４５～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15:00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366B07-E3DC-6DC9-1B2C-1C68740973FD}"/>
              </a:ext>
            </a:extLst>
          </p:cNvPr>
          <p:cNvSpPr txBox="1"/>
          <p:nvPr/>
        </p:nvSpPr>
        <p:spPr>
          <a:xfrm>
            <a:off x="4083493" y="654244"/>
            <a:ext cx="2987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n w="22225">
                  <a:noFill/>
                </a:ln>
                <a:solidFill>
                  <a:srgbClr val="E5BE3A"/>
                </a:solidFill>
                <a:effectLst>
                  <a:glow rad="114300">
                    <a:schemeClr val="tx1">
                      <a:alpha val="64000"/>
                    </a:schemeClr>
                  </a:glow>
                </a:effectLst>
                <a:latin typeface="游明朝" panose="02020400000000000000" pitchFamily="18" charset="-128"/>
                <a:ea typeface="游明朝" panose="02020400000000000000" pitchFamily="18" charset="-128"/>
              </a:rPr>
              <a:t>（静岡県）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4916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23754</TotalTime>
  <Words>49</Words>
  <Application>Microsoft Office PowerPoint</Application>
  <PresentationFormat>ユーザー設定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5" baseType="lpstr">
      <vt:lpstr>BIZ UDPゴシック</vt:lpstr>
      <vt:lpstr>Hiragino Kaku Gothic Pro</vt:lpstr>
      <vt:lpstr>UD デジタル 教科書体 N-B</vt:lpstr>
      <vt:lpstr>UD デジタル 教科書体 NP-B</vt:lpstr>
      <vt:lpstr>けいふぉんと</vt:lpstr>
      <vt:lpstr>游ゴシック</vt:lpstr>
      <vt:lpstr>游ゴシック Light</vt:lpstr>
      <vt:lpstr>游明朝</vt:lpstr>
      <vt:lpstr>Arial</vt:lpstr>
      <vt:lpstr>Calibri</vt:lpstr>
      <vt:lpstr>Calibri Light</vt:lpstr>
      <vt:lpstr>Georgia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10月ラインナップチラシ</dc:title>
  <dc:creator>齋藤 芙美</dc:creator>
  <cp:lastModifiedBy>齋藤 芙美</cp:lastModifiedBy>
  <cp:revision>136</cp:revision>
  <dcterms:created xsi:type="dcterms:W3CDTF">2022-09-22T01:47:20Z</dcterms:created>
  <dcterms:modified xsi:type="dcterms:W3CDTF">2023-10-27T06:57:00Z</dcterms:modified>
</cp:coreProperties>
</file>