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1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議題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9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イメージ" descr="イメージ"/>
          <p:cNvPicPr>
            <a:picLocks noChangeAspect="1"/>
          </p:cNvPicPr>
          <p:nvPr/>
        </p:nvPicPr>
        <p:blipFill>
          <a:blip r:embed="rId2">
            <a:alphaModFix amt="71456"/>
            <a:extLst/>
          </a:blip>
          <a:stretch>
            <a:fillRect/>
          </a:stretch>
        </p:blipFill>
        <p:spPr>
          <a:xfrm>
            <a:off x="-46727" y="-30189"/>
            <a:ext cx="24503298" cy="1377637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</p:spPr>
      </p:pic>
      <p:pic>
        <p:nvPicPr>
          <p:cNvPr id="152" name="四角形 四角形" descr="四角形 四角形"/>
          <p:cNvPicPr>
            <a:picLocks noChangeAspect="0"/>
          </p:cNvPicPr>
          <p:nvPr/>
        </p:nvPicPr>
        <p:blipFill>
          <a:blip r:embed="rId3">
            <a:alphaModFix amt="60000"/>
            <a:extLst/>
          </a:blip>
          <a:stretch>
            <a:fillRect/>
          </a:stretch>
        </p:blipFill>
        <p:spPr>
          <a:xfrm>
            <a:off x="830074" y="663194"/>
            <a:ext cx="4764253" cy="3802836"/>
          </a:xfrm>
          <a:prstGeom prst="rect">
            <a:avLst/>
          </a:prstGeom>
        </p:spPr>
      </p:pic>
      <p:sp>
        <p:nvSpPr>
          <p:cNvPr id="153" name="荒木陽一…"/>
          <p:cNvSpPr txBox="1"/>
          <p:nvPr/>
        </p:nvSpPr>
        <p:spPr>
          <a:xfrm>
            <a:off x="1377099" y="1168158"/>
            <a:ext cx="3670202" cy="367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 defTabSz="457200">
              <a:defRPr sz="61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6"/>
              </a:defRPr>
            </a:pPr>
            <a:r>
              <a:t>荒木陽一</a:t>
            </a:r>
          </a:p>
          <a:p>
            <a:pPr algn="just" defTabSz="457200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6"/>
              </a:defRPr>
            </a:pPr>
            <a:r>
              <a:t>九州No.1</a:t>
            </a:r>
          </a:p>
          <a:p>
            <a:pPr algn="just" defTabSz="457200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ヒラギノ角ゴ ProN W6"/>
              </a:defRPr>
            </a:pPr>
            <a:r>
              <a:t>男性シャンソン歌手の登場です！！</a:t>
            </a:r>
          </a:p>
        </p:txBody>
      </p:sp>
      <p:pic>
        <p:nvPicPr>
          <p:cNvPr id="154" name="荒木陽一.png" descr="荒木陽一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4078" y="-12486"/>
            <a:ext cx="5549541" cy="91858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7326" dir="3060000">
              <a:srgbClr val="000000">
                <a:alpha val="79858"/>
              </a:srgbClr>
            </a:outerShdw>
          </a:effectLst>
        </p:spPr>
      </p:pic>
      <p:pic>
        <p:nvPicPr>
          <p:cNvPr id="155" name="IMG_3907.png" descr="IMG_39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0411" y="4712870"/>
            <a:ext cx="5358435" cy="91319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8124" dir="3060000">
              <a:srgbClr val="000000">
                <a:alpha val="80369"/>
              </a:srgbClr>
            </a:outerShdw>
          </a:effectLst>
        </p:spPr>
      </p:pic>
      <p:pic>
        <p:nvPicPr>
          <p:cNvPr id="156" name="四角形 四角形" descr="四角形 四角形"/>
          <p:cNvPicPr>
            <a:picLocks noChangeAspect="0"/>
          </p:cNvPicPr>
          <p:nvPr/>
        </p:nvPicPr>
        <p:blipFill>
          <a:blip r:embed="rId6">
            <a:alphaModFix amt="60000"/>
            <a:extLst/>
          </a:blip>
          <a:stretch>
            <a:fillRect/>
          </a:stretch>
        </p:blipFill>
        <p:spPr>
          <a:xfrm>
            <a:off x="8086228" y="9630338"/>
            <a:ext cx="6434058" cy="3802835"/>
          </a:xfrm>
          <a:prstGeom prst="rect">
            <a:avLst/>
          </a:prstGeom>
        </p:spPr>
      </p:pic>
      <p:sp>
        <p:nvSpPr>
          <p:cNvPr id="157" name="吉岡佳美…"/>
          <p:cNvSpPr txBox="1"/>
          <p:nvPr/>
        </p:nvSpPr>
        <p:spPr>
          <a:xfrm>
            <a:off x="8307187" y="10011099"/>
            <a:ext cx="5992139" cy="336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 defTabSz="533400">
              <a:defRPr b="1" sz="5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吉岡佳美</a:t>
            </a:r>
            <a:endParaRPr sz="1900"/>
          </a:p>
          <a:p>
            <a:pPr algn="just" defTabSz="533400">
              <a:defRPr b="1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歌のお姉さんから一転！</a:t>
            </a:r>
          </a:p>
          <a:p>
            <a:pPr algn="just" defTabSz="533400">
              <a:defRPr b="1" sz="3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rPr sz="2800"/>
              <a:t>今回は様々な曲に挑みますのでお楽しみに！！</a:t>
            </a:r>
            <a:r>
              <a:t>　</a:t>
            </a:r>
          </a:p>
        </p:txBody>
      </p:sp>
      <p:sp>
        <p:nvSpPr>
          <p:cNvPr id="158" name="秋は…"/>
          <p:cNvSpPr txBox="1"/>
          <p:nvPr/>
        </p:nvSpPr>
        <p:spPr>
          <a:xfrm>
            <a:off x="9339578" y="1027170"/>
            <a:ext cx="14333403" cy="39551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28846" dir="3600000">
              <a:srgbClr val="000000">
                <a:alpha val="7300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b="1" sz="10900">
                <a:gradFill flip="none" rotWithShape="1">
                  <a:gsLst>
                    <a:gs pos="0">
                      <a:schemeClr val="accent4">
                        <a:hueOff val="348544"/>
                        <a:lumOff val="7139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ITF Devanagari Book"/>
                <a:ea typeface="ITF Devanagari Book"/>
                <a:cs typeface="ITF Devanagari Book"/>
                <a:sym typeface="ITF Devanagari Book"/>
              </a:defRPr>
            </a:pPr>
            <a:r>
              <a:t>秋は</a:t>
            </a:r>
          </a:p>
          <a:p>
            <a:pPr algn="l" defTabSz="457200">
              <a:defRPr b="1" sz="13300">
                <a:gradFill flip="none" rotWithShape="1">
                  <a:gsLst>
                    <a:gs pos="0">
                      <a:schemeClr val="accent4">
                        <a:hueOff val="348544"/>
                        <a:lumOff val="7139"/>
                      </a:schemeClr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ITF Devanagari Book"/>
                <a:ea typeface="ITF Devanagari Book"/>
                <a:cs typeface="ITF Devanagari Book"/>
                <a:sym typeface="ITF Devanagari Book"/>
              </a:defRPr>
            </a:pPr>
            <a:r>
              <a:t>唱歌とシャンソン</a:t>
            </a:r>
          </a:p>
        </p:txBody>
      </p:sp>
      <p:sp>
        <p:nvSpPr>
          <p:cNvPr id="159" name="秋の特別番組"/>
          <p:cNvSpPr txBox="1"/>
          <p:nvPr/>
        </p:nvSpPr>
        <p:spPr>
          <a:xfrm>
            <a:off x="18682300" y="976576"/>
            <a:ext cx="5265606" cy="9825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1746" dir="3060000">
              <a:srgbClr val="000000">
                <a:alpha val="9068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defRPr b="1" sz="6200">
                <a:solidFill>
                  <a:srgbClr val="FFFFFF"/>
                </a:solidFill>
                <a:latin typeface="ITF Devanagari Book"/>
                <a:ea typeface="ITF Devanagari Book"/>
                <a:cs typeface="ITF Devanagari Book"/>
                <a:sym typeface="ITF Devanagari Book"/>
              </a:defRPr>
            </a:lvl1pPr>
          </a:lstStyle>
          <a:p>
            <a:pPr/>
            <a:r>
              <a:t>秋の特別番組</a:t>
            </a:r>
          </a:p>
        </p:txBody>
      </p:sp>
      <p:pic>
        <p:nvPicPr>
          <p:cNvPr id="160" name="楽龍時ロゴ Sompo.png" descr="楽龍時ロゴ Somp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2925" y="12108024"/>
            <a:ext cx="1246167" cy="123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民家ライブハウス楽龍時"/>
          <p:cNvSpPr txBox="1"/>
          <p:nvPr/>
        </p:nvSpPr>
        <p:spPr>
          <a:xfrm>
            <a:off x="1413890" y="12763615"/>
            <a:ext cx="426339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民家ライブハウス楽龍時</a:t>
            </a:r>
          </a:p>
        </p:txBody>
      </p:sp>
      <p:pic>
        <p:nvPicPr>
          <p:cNvPr id="162" name="四角形 四角形" descr="四角形 四角形"/>
          <p:cNvPicPr>
            <a:picLocks noChangeAspect="0"/>
          </p:cNvPicPr>
          <p:nvPr/>
        </p:nvPicPr>
        <p:blipFill>
          <a:blip r:embed="rId8">
            <a:alphaModFix amt="59559"/>
            <a:extLst/>
          </a:blip>
          <a:stretch>
            <a:fillRect/>
          </a:stretch>
        </p:blipFill>
        <p:spPr>
          <a:xfrm>
            <a:off x="9772470" y="4875909"/>
            <a:ext cx="13902452" cy="1270365"/>
          </a:xfrm>
          <a:prstGeom prst="rect">
            <a:avLst/>
          </a:prstGeom>
        </p:spPr>
      </p:pic>
      <p:sp>
        <p:nvSpPr>
          <p:cNvPr id="163" name="11月2日木曜日15:00〜16:00"/>
          <p:cNvSpPr txBox="1"/>
          <p:nvPr/>
        </p:nvSpPr>
        <p:spPr>
          <a:xfrm>
            <a:off x="10061730" y="4925394"/>
            <a:ext cx="13323932" cy="145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355600">
              <a:defRPr b="1" sz="73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11月2日木曜日15:00〜16:00</a:t>
            </a:r>
          </a:p>
        </p:txBody>
      </p:sp>
      <p:pic>
        <p:nvPicPr>
          <p:cNvPr id="164" name="IMG_4387.png" descr="IMG_438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04808" y="3889933"/>
            <a:ext cx="6420589" cy="107778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0353" dir="3060000">
              <a:srgbClr val="FFFFFF">
                <a:alpha val="80028"/>
              </a:srgbClr>
            </a:outerShdw>
          </a:effectLst>
        </p:spPr>
      </p:pic>
      <p:grpSp>
        <p:nvGrpSpPr>
          <p:cNvPr id="167" name="グループ"/>
          <p:cNvGrpSpPr/>
          <p:nvPr/>
        </p:nvGrpSpPr>
        <p:grpSpPr>
          <a:xfrm>
            <a:off x="18162214" y="12821721"/>
            <a:ext cx="5057074" cy="867019"/>
            <a:chOff x="0" y="12700"/>
            <a:chExt cx="5057072" cy="867018"/>
          </a:xfrm>
        </p:grpSpPr>
        <p:pic>
          <p:nvPicPr>
            <p:cNvPr id="165" name="四角形 四角形" descr="四角形 四角形"/>
            <p:cNvPicPr>
              <a:picLocks noChangeAspect="0"/>
            </p:cNvPicPr>
            <p:nvPr/>
          </p:nvPicPr>
          <p:blipFill>
            <a:blip r:embed="rId10">
              <a:alphaModFix amt="60199"/>
              <a:extLst/>
            </a:blip>
            <a:stretch>
              <a:fillRect/>
            </a:stretch>
          </p:blipFill>
          <p:spPr>
            <a:xfrm>
              <a:off x="0" y="12700"/>
              <a:ext cx="5051301" cy="810745"/>
            </a:xfrm>
            <a:prstGeom prst="rect">
              <a:avLst/>
            </a:prstGeom>
            <a:effectLst/>
          </p:spPr>
        </p:pic>
        <p:sp>
          <p:nvSpPr>
            <p:cNvPr id="166" name="重廣 誠も加わります！！"/>
            <p:cNvSpPr txBox="1"/>
            <p:nvPr/>
          </p:nvSpPr>
          <p:spPr>
            <a:xfrm>
              <a:off x="99280" y="215633"/>
              <a:ext cx="4957793" cy="664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just" defTabSz="457200">
                <a:defRPr sz="33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lvl1pPr>
            </a:lstStyle>
            <a:p>
              <a:pPr/>
              <a:r>
                <a:t>重廣 誠も加わります！！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