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09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3FB8359-1918-CEB7-19FA-3DAECE8B5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2</cp:revision>
  <dcterms:created xsi:type="dcterms:W3CDTF">2023-09-21T13:04:17Z</dcterms:created>
  <dcterms:modified xsi:type="dcterms:W3CDTF">2023-09-21T13:09:29Z</dcterms:modified>
</cp:coreProperties>
</file>