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909"/>
    <p:restoredTop sz="94656"/>
  </p:normalViewPr>
  <p:slideViewPr>
    <p:cSldViewPr snapToGrid="0">
      <p:cViewPr varScale="1">
        <p:scale>
          <a:sx n="58" d="100"/>
          <a:sy n="58" d="100"/>
        </p:scale>
        <p:origin x="1936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99D5-FF5B-7441-83F5-A58541909644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E4B6E-67D1-0C48-AF2D-3920FDB68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26409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99D5-FF5B-7441-83F5-A58541909644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E4B6E-67D1-0C48-AF2D-3920FDB68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06539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99D5-FF5B-7441-83F5-A58541909644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E4B6E-67D1-0C48-AF2D-3920FDB68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6391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99D5-FF5B-7441-83F5-A58541909644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E4B6E-67D1-0C48-AF2D-3920FDB68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647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99D5-FF5B-7441-83F5-A58541909644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E4B6E-67D1-0C48-AF2D-3920FDB68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8732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99D5-FF5B-7441-83F5-A58541909644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E4B6E-67D1-0C48-AF2D-3920FDB68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9808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99D5-FF5B-7441-83F5-A58541909644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E4B6E-67D1-0C48-AF2D-3920FDB68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7770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99D5-FF5B-7441-83F5-A58541909644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E4B6E-67D1-0C48-AF2D-3920FDB68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8125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99D5-FF5B-7441-83F5-A58541909644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E4B6E-67D1-0C48-AF2D-3920FDB68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5041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2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99D5-FF5B-7441-83F5-A58541909644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E4B6E-67D1-0C48-AF2D-3920FDB68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94170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2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99D5-FF5B-7441-83F5-A58541909644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E4B6E-67D1-0C48-AF2D-3920FDB68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4394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7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FF99D5-FF5B-7441-83F5-A58541909644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8E4B6E-67D1-0C48-AF2D-3920FDB68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252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4141587-1FFA-73D1-23A2-27135B230EE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BBEABBAA-47F5-67C9-02CD-8F52BC6E1C1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A88A5E40-DB11-3E02-2201-9D18DCB83F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0533"/>
            <a:ext cx="6858000" cy="97049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73234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</TotalTime>
  <Words>0</Words>
  <Application>Microsoft Macintosh PowerPoint</Application>
  <PresentationFormat>A4 210 x 297 mm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megumi nakajima</dc:creator>
  <cp:lastModifiedBy>megumi nakajima</cp:lastModifiedBy>
  <cp:revision>1</cp:revision>
  <dcterms:created xsi:type="dcterms:W3CDTF">2023-09-21T13:04:17Z</dcterms:created>
  <dcterms:modified xsi:type="dcterms:W3CDTF">2023-09-21T13:07:41Z</dcterms:modified>
</cp:coreProperties>
</file>