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31"/>
    <p:restoredTop sz="94656"/>
  </p:normalViewPr>
  <p:slideViewPr>
    <p:cSldViewPr snapToGrid="0">
      <p:cViewPr varScale="1">
        <p:scale>
          <a:sx n="58" d="100"/>
          <a:sy n="58" d="100"/>
        </p:scale>
        <p:origin x="1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4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39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3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0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77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04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1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39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5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141587-1FFA-73D1-23A2-27135B230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EABBAA-47F5-67C9-02CD-8F52BC6E1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FD5A122E-D833-D391-C5F8-8669CA423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2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9</cp:revision>
  <dcterms:created xsi:type="dcterms:W3CDTF">2023-09-21T13:04:17Z</dcterms:created>
  <dcterms:modified xsi:type="dcterms:W3CDTF">2023-09-21T13:19:18Z</dcterms:modified>
</cp:coreProperties>
</file>