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931"/>
    <p:restoredTop sz="94656"/>
  </p:normalViewPr>
  <p:slideViewPr>
    <p:cSldViewPr snapToGrid="0">
      <p:cViewPr varScale="1">
        <p:scale>
          <a:sx n="58" d="100"/>
          <a:sy n="58" d="100"/>
        </p:scale>
        <p:origin x="1936" y="2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F99D5-FF5B-7441-83F5-A58541909644}" type="datetimeFigureOut">
              <a:rPr kumimoji="1" lang="ja-JP" altLang="en-US" smtClean="0"/>
              <a:t>2023/9/21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8E4B6E-67D1-0C48-AF2D-3920FDB684A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326409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F99D5-FF5B-7441-83F5-A58541909644}" type="datetimeFigureOut">
              <a:rPr kumimoji="1" lang="ja-JP" altLang="en-US" smtClean="0"/>
              <a:t>2023/9/21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8E4B6E-67D1-0C48-AF2D-3920FDB684A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006539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F99D5-FF5B-7441-83F5-A58541909644}" type="datetimeFigureOut">
              <a:rPr kumimoji="1" lang="ja-JP" altLang="en-US" smtClean="0"/>
              <a:t>2023/9/21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8E4B6E-67D1-0C48-AF2D-3920FDB684A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563917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F99D5-FF5B-7441-83F5-A58541909644}" type="datetimeFigureOut">
              <a:rPr kumimoji="1" lang="ja-JP" altLang="en-US" smtClean="0"/>
              <a:t>2023/9/21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8E4B6E-67D1-0C48-AF2D-3920FDB684A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06472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F99D5-FF5B-7441-83F5-A58541909644}" type="datetimeFigureOut">
              <a:rPr kumimoji="1" lang="ja-JP" altLang="en-US" smtClean="0"/>
              <a:t>2023/9/21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8E4B6E-67D1-0C48-AF2D-3920FDB684A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987321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F99D5-FF5B-7441-83F5-A58541909644}" type="datetimeFigureOut">
              <a:rPr kumimoji="1" lang="ja-JP" altLang="en-US" smtClean="0"/>
              <a:t>2023/9/21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8E4B6E-67D1-0C48-AF2D-3920FDB684A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698081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F99D5-FF5B-7441-83F5-A58541909644}" type="datetimeFigureOut">
              <a:rPr kumimoji="1" lang="ja-JP" altLang="en-US" smtClean="0"/>
              <a:t>2023/9/21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8E4B6E-67D1-0C48-AF2D-3920FDB684A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077708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F99D5-FF5B-7441-83F5-A58541909644}" type="datetimeFigureOut">
              <a:rPr kumimoji="1" lang="ja-JP" altLang="en-US" smtClean="0"/>
              <a:t>2023/9/21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8E4B6E-67D1-0C48-AF2D-3920FDB684A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68125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F99D5-FF5B-7441-83F5-A58541909644}" type="datetimeFigureOut">
              <a:rPr kumimoji="1" lang="ja-JP" altLang="en-US" smtClean="0"/>
              <a:t>2023/9/21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8E4B6E-67D1-0C48-AF2D-3920FDB684A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65041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2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F99D5-FF5B-7441-83F5-A58541909644}" type="datetimeFigureOut">
              <a:rPr kumimoji="1" lang="ja-JP" altLang="en-US" smtClean="0"/>
              <a:t>2023/9/21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8E4B6E-67D1-0C48-AF2D-3920FDB684A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394170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2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F99D5-FF5B-7441-83F5-A58541909644}" type="datetimeFigureOut">
              <a:rPr kumimoji="1" lang="ja-JP" altLang="en-US" smtClean="0"/>
              <a:t>2023/9/21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8E4B6E-67D1-0C48-AF2D-3920FDB684A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443945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7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FF99D5-FF5B-7441-83F5-A58541909644}" type="datetimeFigureOut">
              <a:rPr kumimoji="1" lang="ja-JP" altLang="en-US" smtClean="0"/>
              <a:t>2023/9/21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8E4B6E-67D1-0C48-AF2D-3920FDB684A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42523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4141587-1FFA-73D1-23A2-27135B230EE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BBEABBAA-47F5-67C9-02CD-8F52BC6E1C1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pic>
        <p:nvPicPr>
          <p:cNvPr id="19" name="図 18">
            <a:extLst>
              <a:ext uri="{FF2B5EF4-FFF2-40B4-BE49-F238E27FC236}">
                <a16:creationId xmlns:a16="http://schemas.microsoft.com/office/drawing/2014/main" id="{7D2C1CB1-DF36-1033-3536-A111161663B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00533"/>
            <a:ext cx="6858000" cy="97049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73234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13</TotalTime>
  <Words>0</Words>
  <Application>Microsoft Macintosh PowerPoint</Application>
  <PresentationFormat>A4 210 x 297 mm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megumi nakajima</dc:creator>
  <cp:lastModifiedBy>megumi nakajima</cp:lastModifiedBy>
  <cp:revision>8</cp:revision>
  <dcterms:created xsi:type="dcterms:W3CDTF">2023-09-21T13:04:17Z</dcterms:created>
  <dcterms:modified xsi:type="dcterms:W3CDTF">2023-09-21T13:18:04Z</dcterms:modified>
</cp:coreProperties>
</file>