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1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ABC1E470-35A8-278E-9444-E8DE97487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6</cp:revision>
  <dcterms:created xsi:type="dcterms:W3CDTF">2023-09-21T13:04:17Z</dcterms:created>
  <dcterms:modified xsi:type="dcterms:W3CDTF">2023-09-21T13:15:38Z</dcterms:modified>
</cp:coreProperties>
</file>