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09"/>
    <p:restoredTop sz="94656"/>
  </p:normalViewPr>
  <p:slideViewPr>
    <p:cSldViewPr snapToGrid="0">
      <p:cViewPr varScale="1">
        <p:scale>
          <a:sx n="58" d="100"/>
          <a:sy n="58" d="100"/>
        </p:scale>
        <p:origin x="19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640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65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39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4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873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80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77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1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04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41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39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F99D5-FF5B-7441-83F5-A58541909644}" type="datetimeFigureOut">
              <a:rPr kumimoji="1" lang="ja-JP" altLang="en-US" smtClean="0"/>
              <a:t>2023/9/21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E4B6E-67D1-0C48-AF2D-3920FDB68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5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141587-1FFA-73D1-23A2-27135B230E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EABBAA-47F5-67C9-02CD-8F52BC6E1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2A60D7CD-5E01-5979-88E6-58C21A1B78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32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megumi nakajima</dc:creator>
  <cp:lastModifiedBy>megumi nakajima</cp:lastModifiedBy>
  <cp:revision>5</cp:revision>
  <dcterms:created xsi:type="dcterms:W3CDTF">2023-09-21T13:04:17Z</dcterms:created>
  <dcterms:modified xsi:type="dcterms:W3CDTF">2023-09-21T13:14:11Z</dcterms:modified>
</cp:coreProperties>
</file>