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9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E12F079-B386-A2CC-77BD-E863EE4E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3</cp:revision>
  <dcterms:created xsi:type="dcterms:W3CDTF">2023-09-21T13:04:17Z</dcterms:created>
  <dcterms:modified xsi:type="dcterms:W3CDTF">2023-09-21T13:11:14Z</dcterms:modified>
</cp:coreProperties>
</file>