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7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1B675"/>
    <a:srgbClr val="825B22"/>
    <a:srgbClr val="BA8230"/>
    <a:srgbClr val="F1B00D"/>
    <a:srgbClr val="E8247D"/>
    <a:srgbClr val="E725B0"/>
    <a:srgbClr val="1C7DD6"/>
    <a:srgbClr val="DE6B14"/>
    <a:srgbClr val="D01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CA5599CD-A150-4E68-96D8-72FD55348ACA}"/>
    <pc:docChg chg="modSld">
      <pc:chgData name="寺田 勝也" userId="8c59538c-4358-4eb0-84dd-2e7cb114f0dc" providerId="ADAL" clId="{CA5599CD-A150-4E68-96D8-72FD55348ACA}" dt="2023-09-20T01:18:39.826" v="2" actId="20577"/>
      <pc:docMkLst>
        <pc:docMk/>
      </pc:docMkLst>
      <pc:sldChg chg="modSp mod">
        <pc:chgData name="寺田 勝也" userId="8c59538c-4358-4eb0-84dd-2e7cb114f0dc" providerId="ADAL" clId="{CA5599CD-A150-4E68-96D8-72FD55348ACA}" dt="2023-09-20T01:18:39.826" v="2" actId="20577"/>
        <pc:sldMkLst>
          <pc:docMk/>
          <pc:sldMk cId="637790252" sldId="337"/>
        </pc:sldMkLst>
        <pc:spChg chg="mod">
          <ac:chgData name="寺田 勝也" userId="8c59538c-4358-4eb0-84dd-2e7cb114f0dc" providerId="ADAL" clId="{CA5599CD-A150-4E68-96D8-72FD55348ACA}" dt="2023-09-20T01:18:39.826" v="2" actId="20577"/>
          <ac:spMkLst>
            <pc:docMk/>
            <pc:sldMk cId="637790252" sldId="337"/>
            <ac:spMk id="9" creationId="{218EE163-9391-EE34-FFF3-B39314D01F44}"/>
          </ac:spMkLst>
        </pc:spChg>
      </pc:sldChg>
    </pc:docChg>
  </pc:docChgLst>
  <pc:docChgLst>
    <pc:chgData name="寺田 勝也" userId="8c59538c-4358-4eb0-84dd-2e7cb114f0dc" providerId="ADAL" clId="{4C6571B9-A4A1-4765-9B04-361382B20567}"/>
    <pc:docChg chg="modSld">
      <pc:chgData name="寺田 勝也" userId="8c59538c-4358-4eb0-84dd-2e7cb114f0dc" providerId="ADAL" clId="{4C6571B9-A4A1-4765-9B04-361382B20567}" dt="2023-08-15T08:58:54.966" v="7" actId="20577"/>
      <pc:docMkLst>
        <pc:docMk/>
      </pc:docMkLst>
      <pc:sldChg chg="modSp mod">
        <pc:chgData name="寺田 勝也" userId="8c59538c-4358-4eb0-84dd-2e7cb114f0dc" providerId="ADAL" clId="{4C6571B9-A4A1-4765-9B04-361382B20567}" dt="2023-08-15T08:58:54.966" v="7" actId="20577"/>
        <pc:sldMkLst>
          <pc:docMk/>
          <pc:sldMk cId="637790252" sldId="337"/>
        </pc:sldMkLst>
        <pc:spChg chg="mod">
          <ac:chgData name="寺田 勝也" userId="8c59538c-4358-4eb0-84dd-2e7cb114f0dc" providerId="ADAL" clId="{4C6571B9-A4A1-4765-9B04-361382B20567}" dt="2023-08-15T08:58:54.966" v="7" actId="20577"/>
          <ac:spMkLst>
            <pc:docMk/>
            <pc:sldMk cId="637790252" sldId="337"/>
            <ac:spMk id="9" creationId="{218EE163-9391-EE34-FFF3-B39314D01F4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57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人, 男, 写真, 持つ が含まれている画像&#10;&#10;自動的に生成された説明">
            <a:extLst>
              <a:ext uri="{FF2B5EF4-FFF2-40B4-BE49-F238E27FC236}">
                <a16:creationId xmlns:a16="http://schemas.microsoft.com/office/drawing/2014/main" id="{E597BC8D-5857-7932-1FE9-9E2E2160A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800849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9E768516-238C-4DB9-808C-08417A951D16}"/>
              </a:ext>
            </a:extLst>
          </p:cNvPr>
          <p:cNvSpPr/>
          <p:nvPr/>
        </p:nvSpPr>
        <p:spPr>
          <a:xfrm>
            <a:off x="-12967" y="8246594"/>
            <a:ext cx="6858000" cy="1626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オンラインアクティビティ開催日時　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655D6E06-F1EA-BC4F-B2BF-58AE52844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4312B62-9531-8B8F-4C40-4769A1F66BBB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1CECAA24-58D8-D1A3-C5BC-59BDCB01946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5D967D4D-9ED3-F43A-B7CA-FE55C8CAE4E6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B9B7DBEB-C58D-312E-AFCC-13DB7C72AAE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DBA38949-912E-47E7-1F5E-C9959105DBC1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218EE163-9391-EE34-FFF3-B39314D01F44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25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土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D303E00-1BCE-CE51-6554-B23F79D341C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5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623A70A4-A9B1-105F-9225-665FE35A92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7790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E261FA-2AB2-450A-BA0F-263EC616045A}">
  <ds:schemaRefs>
    <ds:schemaRef ds:uri="http://www.w3.org/XML/1998/namespace"/>
    <ds:schemaRef ds:uri="http://schemas.microsoft.com/office/2006/documentManagement/types"/>
    <ds:schemaRef ds:uri="http://purl.org/dc/terms/"/>
    <ds:schemaRef ds:uri="aa497eed-f72d-442f-adf5-cc88fbf9cce6"/>
    <ds:schemaRef ds:uri="http://schemas.microsoft.com/office/infopath/2007/PartnerControls"/>
    <ds:schemaRef ds:uri="ccc50300-c016-41b3-baf7-1f053ea3de53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16C58D6-137E-4BC0-B8E4-1F0528B0A2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33D96DD-0679-42FF-9EDE-8F130B562D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913</TotalTime>
  <Words>39</Words>
  <Application>Microsoft Office PowerPoint</Application>
  <PresentationFormat>A4 210 x 297 mm</PresentationFormat>
  <Paragraphs>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Hiragino Kaku Gothic Pro W3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61</cp:revision>
  <dcterms:created xsi:type="dcterms:W3CDTF">2022-02-20T16:12:08Z</dcterms:created>
  <dcterms:modified xsi:type="dcterms:W3CDTF">2023-09-20T01:18:46Z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