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B1FBBB0-2332-4623-A742-B40107037D4F}"/>
    <pc:docChg chg="modSld">
      <pc:chgData name="寺田 勝也" userId="8c59538c-4358-4eb0-84dd-2e7cb114f0dc" providerId="ADAL" clId="{DB1FBBB0-2332-4623-A742-B40107037D4F}" dt="2023-09-11T05:54:40.162" v="2" actId="20577"/>
      <pc:docMkLst>
        <pc:docMk/>
      </pc:docMkLst>
      <pc:sldChg chg="modSp mod">
        <pc:chgData name="寺田 勝也" userId="8c59538c-4358-4eb0-84dd-2e7cb114f0dc" providerId="ADAL" clId="{DB1FBBB0-2332-4623-A742-B40107037D4F}" dt="2023-09-11T05:54:40.162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B1FBBB0-2332-4623-A742-B40107037D4F}" dt="2023-09-11T05:54:40.162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ccc50300-c016-41b3-baf7-1f053ea3de53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FE12DB-026E-4141-AFC6-E7DFA0F38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2023-09-11T05:54:41Z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