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AF1291E6-8D81-4A3A-87B7-D60096D92B5D}"/>
    <pc:docChg chg="undo custSel modSld">
      <pc:chgData name="寺田 勝也" userId="8c59538c-4358-4eb0-84dd-2e7cb114f0dc" providerId="ADAL" clId="{AF1291E6-8D81-4A3A-87B7-D60096D92B5D}" dt="2023-09-11T05:54:09.425" v="6" actId="20577"/>
      <pc:docMkLst>
        <pc:docMk/>
      </pc:docMkLst>
      <pc:sldChg chg="modSp mod">
        <pc:chgData name="寺田 勝也" userId="8c59538c-4358-4eb0-84dd-2e7cb114f0dc" providerId="ADAL" clId="{AF1291E6-8D81-4A3A-87B7-D60096D92B5D}" dt="2023-09-11T05:54:09.425" v="6" actId="20577"/>
        <pc:sldMkLst>
          <pc:docMk/>
          <pc:sldMk cId="197685522" sldId="263"/>
        </pc:sldMkLst>
        <pc:spChg chg="mod">
          <ac:chgData name="寺田 勝也" userId="8c59538c-4358-4eb0-84dd-2e7cb114f0dc" providerId="ADAL" clId="{AF1291E6-8D81-4A3A-87B7-D60096D92B5D}" dt="2023-09-11T05:54:09.425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B005277A-9A77-4BB1-8016-ECA34E343382}"/>
    <pc:docChg chg="modSld">
      <pc:chgData name="寺田 勝也" userId="8c59538c-4358-4eb0-84dd-2e7cb114f0dc" providerId="ADAL" clId="{B005277A-9A77-4BB1-8016-ECA34E343382}" dt="2023-08-15T08:59:22.111" v="1" actId="20577"/>
      <pc:docMkLst>
        <pc:docMk/>
      </pc:docMkLst>
      <pc:sldChg chg="modSp mod">
        <pc:chgData name="寺田 勝也" userId="8c59538c-4358-4eb0-84dd-2e7cb114f0dc" providerId="ADAL" clId="{B005277A-9A77-4BB1-8016-ECA34E343382}" dt="2023-08-15T08:59:22.111" v="1" actId="20577"/>
        <pc:sldMkLst>
          <pc:docMk/>
          <pc:sldMk cId="197685522" sldId="263"/>
        </pc:sldMkLst>
        <pc:spChg chg="mod">
          <ac:chgData name="寺田 勝也" userId="8c59538c-4358-4eb0-84dd-2e7cb114f0dc" providerId="ADAL" clId="{B005277A-9A77-4BB1-8016-ECA34E343382}" dt="2023-08-15T08:59:22.111" v="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5F967-9374-46D6-A65B-166FF975A5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EFD3A-10C4-4E5F-A4BB-CE4700542255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cc50300-c016-41b3-baf7-1f053ea3de53"/>
    <ds:schemaRef ds:uri="aa497eed-f72d-442f-adf5-cc88fbf9cce6"/>
  </ds:schemaRefs>
</ds:datastoreItem>
</file>

<file path=customXml/itemProps3.xml><?xml version="1.0" encoding="utf-8"?>
<ds:datastoreItem xmlns:ds="http://schemas.openxmlformats.org/officeDocument/2006/customXml" ds:itemID="{4ABD85C7-82EF-4D78-89F0-5674730D8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91</cp:revision>
  <dcterms:created xsi:type="dcterms:W3CDTF">2022-02-20T16:12:08Z</dcterms:created>
  <dcterms:modified xsi:type="dcterms:W3CDTF">2023-09-11T05:54:10Z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