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2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5AE0C7A9-F8BE-4C23-8973-50042C8B44C6}"/>
    <pc:docChg chg="modSld">
      <pc:chgData name="藤田 英里沙" userId="55fb1634-084b-4aa3-92eb-65b651078df8" providerId="ADAL" clId="{5AE0C7A9-F8BE-4C23-8973-50042C8B44C6}" dt="2023-09-08T12:57:30.693" v="1" actId="20577"/>
      <pc:docMkLst>
        <pc:docMk/>
      </pc:docMkLst>
      <pc:sldChg chg="modSp mod">
        <pc:chgData name="藤田 英里沙" userId="55fb1634-084b-4aa3-92eb-65b651078df8" providerId="ADAL" clId="{5AE0C7A9-F8BE-4C23-8973-50042C8B44C6}" dt="2023-09-08T12:57:30.693" v="1" actId="20577"/>
        <pc:sldMkLst>
          <pc:docMk/>
          <pc:sldMk cId="3991624119" sldId="321"/>
        </pc:sldMkLst>
        <pc:spChg chg="mod">
          <ac:chgData name="藤田 英里沙" userId="55fb1634-084b-4aa3-92eb-65b651078df8" providerId="ADAL" clId="{5AE0C7A9-F8BE-4C23-8973-50042C8B44C6}" dt="2023-09-08T12:57:30.693" v="1" actId="20577"/>
          <ac:spMkLst>
            <pc:docMk/>
            <pc:sldMk cId="3991624119" sldId="321"/>
            <ac:spMk id="38" creationId="{BE748F7A-8FDD-D389-D303-355E3FFB2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EAF5F6F-34EA-269D-B79A-D6EF7FEA0090}"/>
              </a:ext>
            </a:extLst>
          </p:cNvPr>
          <p:cNvSpPr/>
          <p:nvPr/>
        </p:nvSpPr>
        <p:spPr>
          <a:xfrm>
            <a:off x="-6764" y="0"/>
            <a:ext cx="6871528" cy="821835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rgbClr val="F69C9C"/>
              </a:gs>
              <a:gs pos="9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867E732-AC2B-CECA-1264-278476C26191}"/>
              </a:ext>
            </a:extLst>
          </p:cNvPr>
          <p:cNvSpPr/>
          <p:nvPr/>
        </p:nvSpPr>
        <p:spPr>
          <a:xfrm>
            <a:off x="-509" y="11242"/>
            <a:ext cx="6871528" cy="8218358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誕生日のケーキ&#10;&#10;中程度の精度で自動的に生成された説明">
            <a:extLst>
              <a:ext uri="{FF2B5EF4-FFF2-40B4-BE49-F238E27FC236}">
                <a16:creationId xmlns:a16="http://schemas.microsoft.com/office/drawing/2014/main" id="{BF2AC437-1FD7-166B-8979-8EA6FEB4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1" name="図 10" descr="紫のドレスを着た女性&#10;&#10;自動的に生成された説明">
            <a:extLst>
              <a:ext uri="{FF2B5EF4-FFF2-40B4-BE49-F238E27FC236}">
                <a16:creationId xmlns:a16="http://schemas.microsoft.com/office/drawing/2014/main" id="{9F414347-4B32-1C32-9112-DBF6BC0B2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-951743" y="2923090"/>
            <a:ext cx="6682126" cy="529526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1D8F4E-F774-100D-8DE1-A7B6FF343D8A}"/>
              </a:ext>
            </a:extLst>
          </p:cNvPr>
          <p:cNvSpPr txBox="1"/>
          <p:nvPr/>
        </p:nvSpPr>
        <p:spPr>
          <a:xfrm>
            <a:off x="433668" y="537560"/>
            <a:ext cx="6166579" cy="4258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16565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ナウでヤングな体操タイム！</a:t>
            </a:r>
            <a:endParaRPr kumimoji="1" lang="en-US" altLang="ja-JP" sz="3200" b="1" dirty="0">
              <a:solidFill>
                <a:srgbClr val="F16565"/>
              </a:solidFill>
              <a:effectLst>
                <a:glow rad="889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682BD8-3D7B-1C6C-9B5D-FE2B68170583}"/>
              </a:ext>
            </a:extLst>
          </p:cNvPr>
          <p:cNvGrpSpPr/>
          <p:nvPr/>
        </p:nvGrpSpPr>
        <p:grpSpPr>
          <a:xfrm>
            <a:off x="307934" y="1523524"/>
            <a:ext cx="6431795" cy="425822"/>
            <a:chOff x="756063" y="2813907"/>
            <a:chExt cx="5562849" cy="425822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B538D9F-FF09-AE93-D3A2-AC2ABE5216C9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905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>
                    <a:glow rad="114300">
                      <a:schemeClr val="bg1">
                        <a:alpha val="89000"/>
                      </a:schemeClr>
                    </a:glow>
                  </a:effectLst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90500">
                  <a:solidFill>
                    <a:srgbClr val="F45A30"/>
                  </a:solidFill>
                </a:ln>
                <a:solidFill>
                  <a:srgbClr val="F45A30"/>
                </a:solidFill>
                <a:effectLst>
                  <a:glow rad="114300">
                    <a:schemeClr val="bg1">
                      <a:alpha val="89000"/>
                    </a:schemeClr>
                  </a:glow>
                </a:effectLst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50E7C2C-87AC-A677-E8AE-E9C500E02F7B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270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27000">
                  <a:solidFill>
                    <a:srgbClr val="F45A30"/>
                  </a:solidFill>
                </a:ln>
                <a:solidFill>
                  <a:srgbClr val="F45A30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5379463C-5150-62A0-BCCD-4D8BB2AEFD63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solidFill>
                  <a:schemeClr val="bg1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167A1-EC83-DE3D-3B6E-7BF5157ACCAD}"/>
              </a:ext>
            </a:extLst>
          </p:cNvPr>
          <p:cNvGrpSpPr/>
          <p:nvPr/>
        </p:nvGrpSpPr>
        <p:grpSpPr>
          <a:xfrm>
            <a:off x="162862" y="7466405"/>
            <a:ext cx="2019449" cy="614163"/>
            <a:chOff x="-4539273" y="2057647"/>
            <a:chExt cx="2019449" cy="61416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A053F5A-2287-A00C-C5F0-F76FA251849B}"/>
                </a:ext>
              </a:extLst>
            </p:cNvPr>
            <p:cNvSpPr/>
            <p:nvPr/>
          </p:nvSpPr>
          <p:spPr>
            <a:xfrm rot="5400000">
              <a:off x="-3836630" y="1355004"/>
              <a:ext cx="614163" cy="201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FD9492A-58FD-B4DB-E88C-9759395DA2A4}"/>
                </a:ext>
              </a:extLst>
            </p:cNvPr>
            <p:cNvSpPr txBox="1"/>
            <p:nvPr/>
          </p:nvSpPr>
          <p:spPr>
            <a:xfrm>
              <a:off x="-4497496" y="2072341"/>
              <a:ext cx="1970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atin typeface="HGS明朝B" panose="02020800000000000000" pitchFamily="18" charset="-128"/>
                  <a:ea typeface="HGS明朝B" panose="02020800000000000000" pitchFamily="18" charset="-128"/>
                </a:rPr>
                <a:t>星 カオル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E148BC4-69C6-4346-AF50-FA869FB79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CB0FF0-31E9-4AA8-B768-6A5C0B3F998D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ccc50300-c016-41b3-baf7-1f053ea3de53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aa497eed-f72d-442f-adf5-cc88fbf9cce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39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HGS明朝B</vt:lpstr>
      <vt:lpstr>Hiragino Kaku Gothic Pro W3</vt:lpstr>
      <vt:lpstr>ヒラギノ角ゴ Std W8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56</cp:revision>
  <dcterms:created xsi:type="dcterms:W3CDTF">2022-02-20T16:12:08Z</dcterms:created>
  <dcterms:modified xsi:type="dcterms:W3CDTF">2023-09-08T12:57:33Z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