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2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68820" y="5894774"/>
            <a:ext cx="2008301" cy="196480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1449442" y="2793414"/>
            <a:ext cx="3994984" cy="409199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金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258555" y="1845373"/>
            <a:ext cx="2473114" cy="232546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12572" r="23242" b="50957"/>
          <a:stretch/>
        </p:blipFill>
        <p:spPr>
          <a:xfrm rot="21262935">
            <a:off x="4857155" y="6127063"/>
            <a:ext cx="1727298" cy="1805026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85" t="14330" r="31406" b="39830"/>
          <a:stretch/>
        </p:blipFill>
        <p:spPr>
          <a:xfrm rot="21177685">
            <a:off x="235609" y="4111920"/>
            <a:ext cx="1754653" cy="1876611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CD63053-1A40-8A6B-3921-43EB90C275BA}"/>
              </a:ext>
            </a:extLst>
          </p:cNvPr>
          <p:cNvSpPr txBox="1"/>
          <p:nvPr/>
        </p:nvSpPr>
        <p:spPr>
          <a:xfrm>
            <a:off x="4162198" y="2521382"/>
            <a:ext cx="32311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9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9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9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星 カオル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9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2881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D57DE0-A802-43B8-9D68-8877892C7D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1673</TotalTime>
  <Words>30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56</cp:revision>
  <cp:lastPrinted>2023-08-09T09:08:38Z</cp:lastPrinted>
  <dcterms:created xsi:type="dcterms:W3CDTF">2022-02-20T16:12:08Z</dcterms:created>
  <dcterms:modified xsi:type="dcterms:W3CDTF">2023-09-08T04:48:21Z</dcterms:modified>
</cp:coreProperties>
</file>