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82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56B"/>
    <a:srgbClr val="4788CF"/>
    <a:srgbClr val="4D90D4"/>
    <a:srgbClr val="44B475"/>
    <a:srgbClr val="8CD7F9"/>
    <a:srgbClr val="2994D3"/>
    <a:srgbClr val="FFD905"/>
    <a:srgbClr val="3BB06E"/>
    <a:srgbClr val="FFD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7" d="100"/>
          <a:sy n="47" d="100"/>
        </p:scale>
        <p:origin x="90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05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0CE20EF1-030B-DCC8-C45E-6F0CB020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2879" y="1613452"/>
            <a:ext cx="11044238" cy="7808706"/>
          </a:xfrm>
          <a:prstGeom prst="rect">
            <a:avLst/>
          </a:prstGeom>
        </p:spPr>
      </p:pic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" y="535063"/>
            <a:ext cx="1847375" cy="904671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C205203-C7D6-B253-800B-2AC62E3E15B4}"/>
              </a:ext>
            </a:extLst>
          </p:cNvPr>
          <p:cNvSpPr txBox="1"/>
          <p:nvPr/>
        </p:nvSpPr>
        <p:spPr>
          <a:xfrm>
            <a:off x="6618108" y="6370146"/>
            <a:ext cx="389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effectLst/>
              </a:rPr>
              <a:t>水</a:t>
            </a: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4DE6588F-CD1D-752C-A73A-86E4E5F25C93}"/>
              </a:ext>
            </a:extLst>
          </p:cNvPr>
          <p:cNvSpPr txBox="1"/>
          <p:nvPr/>
        </p:nvSpPr>
        <p:spPr>
          <a:xfrm rot="221032">
            <a:off x="1932172" y="7740100"/>
            <a:ext cx="36423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4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algn="ctr" fontAlgn="base"/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A47FED-A8D6-06C2-908D-9A2A560204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600">
            <a:off x="2910989" y="-1698632"/>
            <a:ext cx="8949014" cy="675033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61714BE-EF1D-4DBB-5E03-F819E2AF23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52"/>
          <a:stretch/>
        </p:blipFill>
        <p:spPr>
          <a:xfrm rot="644740">
            <a:off x="-2615212" y="7835458"/>
            <a:ext cx="10179800" cy="503326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804B541-459B-3000-7BB6-C8D1AE5D1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751" y="7294896"/>
            <a:ext cx="4561667" cy="34232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A7C08-FD85-B0C1-8E23-712E9440C100}"/>
              </a:ext>
            </a:extLst>
          </p:cNvPr>
          <p:cNvSpPr txBox="1"/>
          <p:nvPr/>
        </p:nvSpPr>
        <p:spPr>
          <a:xfrm>
            <a:off x="-329609" y="9767316"/>
            <a:ext cx="444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はたつん介護士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8BB7C9B-780A-9750-D306-22EA676447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525"/>
                    </a14:imgEffect>
                    <a14:imgEffect>
                      <a14:brightnessContrast bright="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42" y="7123890"/>
            <a:ext cx="4136921" cy="4136921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E05D50-B619-EF7F-FFB1-9D3AA4F01621}"/>
              </a:ext>
            </a:extLst>
          </p:cNvPr>
          <p:cNvSpPr txBox="1"/>
          <p:nvPr/>
        </p:nvSpPr>
        <p:spPr>
          <a:xfrm>
            <a:off x="4536038" y="9727214"/>
            <a:ext cx="2713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オザワ部長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9247429-E70C-6C8E-4F11-F22384739966}"/>
              </a:ext>
            </a:extLst>
          </p:cNvPr>
          <p:cNvSpPr txBox="1"/>
          <p:nvPr/>
        </p:nvSpPr>
        <p:spPr>
          <a:xfrm>
            <a:off x="-686208" y="1736400"/>
            <a:ext cx="8950896" cy="230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800" b="1" dirty="0">
                <a:gradFill flip="none" rotWithShape="1">
                  <a:gsLst>
                    <a:gs pos="86000">
                      <a:srgbClr val="ECC142"/>
                    </a:gs>
                    <a:gs pos="23000">
                      <a:srgbClr val="F6A3C8"/>
                    </a:gs>
                  </a:gsLst>
                  <a:lin ang="2700000" scaled="1"/>
                  <a:tileRect/>
                </a:gra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はたつんと楽しむ！ </a:t>
            </a:r>
            <a:endParaRPr kumimoji="1" lang="en-US" altLang="ja-JP" sz="4800" b="1" dirty="0">
              <a:gradFill flip="none" rotWithShape="1">
                <a:gsLst>
                  <a:gs pos="86000">
                    <a:srgbClr val="ECC142"/>
                  </a:gs>
                  <a:gs pos="23000">
                    <a:srgbClr val="F6A3C8"/>
                  </a:gs>
                </a:gsLst>
                <a:lin ang="2700000" scaled="1"/>
                <a:tileRect/>
              </a:gradFill>
              <a:effectLst>
                <a:glow rad="127000">
                  <a:srgbClr val="349C1C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旅介</a:t>
            </a:r>
            <a:r>
              <a:rPr kumimoji="1" lang="en-US" altLang="ja-JP" sz="48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×</a:t>
            </a:r>
            <a:r>
              <a:rPr kumimoji="1" lang="ja-JP" altLang="en-US" sz="48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越谷南高校吹奏楽部</a:t>
            </a:r>
            <a:endParaRPr kumimoji="1" lang="en-US" altLang="ja-JP" sz="4800" b="1" dirty="0">
              <a:solidFill>
                <a:schemeClr val="bg1"/>
              </a:solidFill>
              <a:effectLst>
                <a:glow rad="127000">
                  <a:srgbClr val="349C1C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4800" b="1" dirty="0">
                <a:solidFill>
                  <a:schemeClr val="bg1"/>
                </a:solidFill>
                <a:effectLst>
                  <a:glow rad="127000">
                    <a:srgbClr val="349C1C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スペシャルコンサート</a:t>
            </a:r>
            <a:endParaRPr kumimoji="1" lang="en-US" altLang="ja-JP" sz="4800" b="1" dirty="0">
              <a:solidFill>
                <a:schemeClr val="bg1"/>
              </a:solidFill>
              <a:effectLst>
                <a:glow rad="127000">
                  <a:srgbClr val="349C1C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F832BD1-F719-BB1E-1860-E9673C04DA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636">
            <a:off x="5032925" y="4625012"/>
            <a:ext cx="2419947" cy="1825391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2D3F3859-9B5A-6EE8-A272-7B5579DC1FDA}"/>
              </a:ext>
            </a:extLst>
          </p:cNvPr>
          <p:cNvGrpSpPr/>
          <p:nvPr/>
        </p:nvGrpSpPr>
        <p:grpSpPr>
          <a:xfrm>
            <a:off x="653898" y="4299918"/>
            <a:ext cx="3465059" cy="1144792"/>
            <a:chOff x="-3302543" y="8366673"/>
            <a:chExt cx="3465059" cy="1144792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CEEC3FF-5E11-9915-3E23-11545C188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366673"/>
              <a:ext cx="2275536" cy="1144792"/>
            </a:xfrm>
            <a:prstGeom prst="rect">
              <a:avLst/>
            </a:prstGeom>
          </p:spPr>
        </p:pic>
        <p:sp>
          <p:nvSpPr>
            <p:cNvPr id="35" name="TextBox 37">
              <a:extLst>
                <a:ext uri="{FF2B5EF4-FFF2-40B4-BE49-F238E27FC236}">
                  <a16:creationId xmlns:a16="http://schemas.microsoft.com/office/drawing/2014/main" id="{96921301-9D7A-41F9-FD60-E7A599AEE607}"/>
                </a:ext>
              </a:extLst>
            </p:cNvPr>
            <p:cNvSpPr txBox="1"/>
            <p:nvPr/>
          </p:nvSpPr>
          <p:spPr>
            <a:xfrm>
              <a:off x="-3071072" y="8971912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4239973-8FEC-A88A-8688-ED43FDC67651}"/>
              </a:ext>
            </a:extLst>
          </p:cNvPr>
          <p:cNvSpPr txBox="1"/>
          <p:nvPr/>
        </p:nvSpPr>
        <p:spPr>
          <a:xfrm>
            <a:off x="-328598" y="6734988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21EE1C35-8226-8648-915B-94A7E9F45DC1}"/>
              </a:ext>
            </a:extLst>
          </p:cNvPr>
          <p:cNvSpPr txBox="1"/>
          <p:nvPr/>
        </p:nvSpPr>
        <p:spPr>
          <a:xfrm>
            <a:off x="2338749" y="5297156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92E49A40-CDB0-F256-476B-7A134AE43A56}"/>
              </a:ext>
            </a:extLst>
          </p:cNvPr>
          <p:cNvGrpSpPr/>
          <p:nvPr/>
        </p:nvGrpSpPr>
        <p:grpSpPr>
          <a:xfrm>
            <a:off x="141633" y="5129400"/>
            <a:ext cx="5214085" cy="1428332"/>
            <a:chOff x="479138" y="5851620"/>
            <a:chExt cx="5214085" cy="1428332"/>
          </a:xfrm>
        </p:grpSpPr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5F65D06E-AE8D-4D0F-9D43-48A93B4406A2}"/>
                </a:ext>
              </a:extLst>
            </p:cNvPr>
            <p:cNvSpPr txBox="1"/>
            <p:nvPr/>
          </p:nvSpPr>
          <p:spPr>
            <a:xfrm>
              <a:off x="1703560" y="6652978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 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67C36E5B-A4F2-FF74-DCBF-51804D45BC3F}"/>
                </a:ext>
              </a:extLst>
            </p:cNvPr>
            <p:cNvSpPr txBox="1"/>
            <p:nvPr/>
          </p:nvSpPr>
          <p:spPr>
            <a:xfrm rot="16200000">
              <a:off x="566009" y="5777309"/>
              <a:ext cx="1415772" cy="1589514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101600">
                      <a:srgbClr val="83C0EA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475D275E-7D00-A3BA-DD4B-6F6F3EDE1298}"/>
                </a:ext>
              </a:extLst>
            </p:cNvPr>
            <p:cNvSpPr txBox="1"/>
            <p:nvPr/>
          </p:nvSpPr>
          <p:spPr>
            <a:xfrm rot="16200000">
              <a:off x="2738495" y="5520225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101600">
                      <a:srgbClr val="83C0EA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23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6" name="Picture 60">
            <a:extLst>
              <a:ext uri="{FF2B5EF4-FFF2-40B4-BE49-F238E27FC236}">
                <a16:creationId xmlns:a16="http://schemas.microsoft.com/office/drawing/2014/main" id="{FB9B8883-3D72-8683-9258-7BA15EE2DAC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044895" y="4764997"/>
            <a:ext cx="1729589" cy="551822"/>
          </a:xfrm>
          <a:prstGeom prst="rect">
            <a:avLst/>
          </a:prstGeom>
        </p:spPr>
      </p:pic>
      <p:sp>
        <p:nvSpPr>
          <p:cNvPr id="37" name="楕円 36">
            <a:extLst>
              <a:ext uri="{FF2B5EF4-FFF2-40B4-BE49-F238E27FC236}">
                <a16:creationId xmlns:a16="http://schemas.microsoft.com/office/drawing/2014/main" id="{5DF1974B-737B-D994-4745-FFAAA265E348}"/>
              </a:ext>
            </a:extLst>
          </p:cNvPr>
          <p:cNvSpPr/>
          <p:nvPr/>
        </p:nvSpPr>
        <p:spPr>
          <a:xfrm>
            <a:off x="4394960" y="5649946"/>
            <a:ext cx="708157" cy="708157"/>
          </a:xfrm>
          <a:prstGeom prst="ellipse">
            <a:avLst/>
          </a:prstGeom>
          <a:solidFill>
            <a:srgbClr val="E42E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22F4E5D2-939C-12B9-E17B-FC79514B06ED}"/>
              </a:ext>
            </a:extLst>
          </p:cNvPr>
          <p:cNvSpPr txBox="1"/>
          <p:nvPr/>
        </p:nvSpPr>
        <p:spPr>
          <a:xfrm>
            <a:off x="4349921" y="6041059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r>
              <a:rPr lang="ja-JP" altLang="en-US" sz="4200" b="1" dirty="0">
                <a:solidFill>
                  <a:schemeClr val="bg1"/>
                </a:solidFill>
                <a:effectLst>
                  <a:innerShdw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rPr>
              <a:t>木</a:t>
            </a:r>
            <a:endParaRPr lang="en-US" altLang="ja-JP" sz="4200" b="1" dirty="0">
              <a:solidFill>
                <a:schemeClr val="bg1"/>
              </a:solidFill>
              <a:effectLst>
                <a:innerShdw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865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23750</TotalTime>
  <Words>38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Hiragino Kaku Gothic Pro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134</cp:revision>
  <dcterms:created xsi:type="dcterms:W3CDTF">2022-09-22T01:47:20Z</dcterms:created>
  <dcterms:modified xsi:type="dcterms:W3CDTF">2023-09-26T01:12:48Z</dcterms:modified>
</cp:coreProperties>
</file>