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753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33D3D"/>
    <a:srgbClr val="F26868"/>
    <a:srgbClr val="F39D9D"/>
    <a:srgbClr val="9B2A4C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21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34D179B6-3BFA-42CA-A2C0-C072E97DED4E}"/>
    <pc:docChg chg="modSld">
      <pc:chgData name="藤田 英里沙" userId="55fb1634-084b-4aa3-92eb-65b651078df8" providerId="ADAL" clId="{34D179B6-3BFA-42CA-A2C0-C072E97DED4E}" dt="2023-09-11T13:49:06.837" v="0" actId="12788"/>
      <pc:docMkLst>
        <pc:docMk/>
      </pc:docMkLst>
      <pc:sldChg chg="modSp mod">
        <pc:chgData name="藤田 英里沙" userId="55fb1634-084b-4aa3-92eb-65b651078df8" providerId="ADAL" clId="{34D179B6-3BFA-42CA-A2C0-C072E97DED4E}" dt="2023-09-11T13:49:06.837" v="0" actId="12788"/>
        <pc:sldMkLst>
          <pc:docMk/>
          <pc:sldMk cId="794535321" sldId="753"/>
        </pc:sldMkLst>
        <pc:spChg chg="mod">
          <ac:chgData name="藤田 英里沙" userId="55fb1634-084b-4aa3-92eb-65b651078df8" providerId="ADAL" clId="{34D179B6-3BFA-42CA-A2C0-C072E97DED4E}" dt="2023-09-11T13:49:06.837" v="0" actId="12788"/>
          <ac:spMkLst>
            <pc:docMk/>
            <pc:sldMk cId="794535321" sldId="753"/>
            <ac:spMk id="38" creationId="{42C4B3B1-CC4B-70BC-D2B0-CEB28E3875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F0053-846B-4681-A1AB-F2581E283E9E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68F81-E190-4FA8-BCD4-2A4373A4D8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06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2C6611-F5E6-4F9F-93D7-B39B299DE329}"/>
              </a:ext>
            </a:extLst>
          </p:cNvPr>
          <p:cNvSpPr/>
          <p:nvPr userDrawn="1"/>
        </p:nvSpPr>
        <p:spPr>
          <a:xfrm>
            <a:off x="30365" y="41197"/>
            <a:ext cx="6797269" cy="98517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190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12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45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1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6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07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4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7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65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28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D1A4-1EA2-4A00-8ECD-83C919E939D7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972B-E94C-47FB-9A28-937717876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1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33862FE7-A597-4724-047B-03A736ED4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-1" r="7600" b="18162"/>
          <a:stretch/>
        </p:blipFill>
        <p:spPr>
          <a:xfrm>
            <a:off x="12032" y="5961"/>
            <a:ext cx="6858000" cy="8849290"/>
          </a:xfrm>
          <a:prstGeom prst="rect">
            <a:avLst/>
          </a:prstGeom>
        </p:spPr>
      </p:pic>
      <p:pic>
        <p:nvPicPr>
          <p:cNvPr id="7" name="図 6" descr="皿に盛られたケーキ&#10;&#10;低い精度で自動的に生成された説明">
            <a:extLst>
              <a:ext uri="{FF2B5EF4-FFF2-40B4-BE49-F238E27FC236}">
                <a16:creationId xmlns:a16="http://schemas.microsoft.com/office/drawing/2014/main" id="{3786008E-8AC8-B589-A2EB-59A8F6EDCD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1" b="94997" l="7214" r="93147">
                        <a14:foregroundMark x1="64112" y1="27181" x2="30929" y2="31305"/>
                        <a14:foregroundMark x1="30929" y1="31305" x2="16772" y2="64435"/>
                        <a14:foregroundMark x1="16772" y1="64435" x2="29306" y2="78905"/>
                        <a14:foregroundMark x1="29306" y1="78905" x2="48242" y2="85057"/>
                        <a14:foregroundMark x1="48242" y1="85057" x2="69702" y2="83097"/>
                        <a14:foregroundMark x1="69702" y1="83097" x2="84040" y2="65923"/>
                        <a14:foregroundMark x1="84040" y1="65923" x2="77547" y2="45030"/>
                        <a14:foregroundMark x1="77547" y1="45030" x2="64653" y2="30967"/>
                        <a14:foregroundMark x1="64653" y1="30967" x2="49053" y2="22380"/>
                        <a14:foregroundMark x1="49053" y1="22380" x2="48797" y2="21366"/>
                        <a14:foregroundMark x1="48073" y1="13292" x2="51217" y2="7843"/>
                        <a14:foregroundMark x1="51217" y1="7843" x2="52461" y2="8890"/>
                        <a14:foregroundMark x1="58661" y1="20514" x2="64743" y2="22448"/>
                        <a14:foregroundMark x1="64743" y1="22448" x2="50406" y2="26707"/>
                        <a14:foregroundMark x1="50406" y1="26707" x2="37782" y2="21636"/>
                        <a14:foregroundMark x1="37782" y1="21636" x2="46168" y2="25355"/>
                        <a14:foregroundMark x1="46168" y1="25355" x2="21371" y2="32657"/>
                        <a14:foregroundMark x1="21371" y1="32657" x2="46889" y2="28059"/>
                        <a14:foregroundMark x1="46889" y1="28059" x2="80252" y2="32522"/>
                        <a14:foregroundMark x1="80252" y1="32522" x2="82597" y2="33401"/>
                        <a14:foregroundMark x1="84130" y1="37390" x2="90712" y2="48141"/>
                        <a14:foregroundMark x1="90712" y1="48141" x2="91073" y2="62339"/>
                        <a14:foregroundMark x1="91073" y1="62339" x2="88097" y2="70453"/>
                        <a14:foregroundMark x1="88097" y1="70453" x2="63571" y2="89452"/>
                        <a14:foregroundMark x1="63571" y1="89452" x2="51578" y2="90602"/>
                        <a14:foregroundMark x1="51578" y1="90602" x2="32732" y2="86748"/>
                        <a14:foregroundMark x1="32732" y1="86748" x2="15149" y2="75186"/>
                        <a14:foregroundMark x1="15149" y1="75186" x2="9468" y2="70588"/>
                        <a14:foregroundMark x1="9468" y1="70588" x2="7214" y2="52265"/>
                        <a14:foregroundMark x1="7214" y1="52265" x2="12985" y2="42394"/>
                        <a14:foregroundMark x1="53282" y1="93877" x2="73219" y2="89182"/>
                        <a14:foregroundMark x1="92786" y1="71535" x2="94445" y2="69510"/>
                        <a14:foregroundMark x1="97309" y1="62511" x2="98016" y2="57809"/>
                        <a14:foregroundMark x1="97017" y1="64450" x2="96909" y2="65169"/>
                        <a14:foregroundMark x1="98016" y1="57809" x2="96483" y2="52400"/>
                        <a14:foregroundMark x1="96483" y1="52400" x2="91344" y2="45842"/>
                        <a14:foregroundMark x1="91344" y1="45842" x2="88999" y2="45707"/>
                        <a14:foregroundMark x1="92155" y1="49899" x2="96123" y2="55443"/>
                        <a14:foregroundMark x1="96123" y1="55443" x2="93327" y2="69033"/>
                        <a14:foregroundMark x1="93327" y1="69033" x2="92606" y2="69371"/>
                        <a14:foregroundMark x1="72137" y1="18458" x2="64653" y2="18526"/>
                        <a14:foregroundMark x1="64653" y1="18526" x2="62308" y2="19675"/>
                        <a14:foregroundMark x1="58119" y1="14865" x2="58161" y2="16092"/>
                        <a14:foregroundMark x1="58161" y1="16092" x2="57638" y2="17705"/>
                        <a14:foregroundMark x1="52750" y1="16903" x2="52209" y2="22786"/>
                        <a14:foregroundMark x1="52209" y1="5680" x2="56718" y2="6220"/>
                        <a14:foregroundMark x1="55726" y1="5544" x2="55726" y2="5544"/>
                        <a14:foregroundMark x1="53562" y1="5341" x2="53562" y2="5341"/>
                        <a14:foregroundMark x1="52390" y1="5409" x2="52390" y2="5409"/>
                        <a14:foregroundMark x1="52840" y1="12576" x2="52840" y2="12576"/>
                        <a14:foregroundMark x1="52119" y1="17309" x2="52119" y2="17309"/>
                        <a14:foregroundMark x1="53111" y1="16903" x2="53111" y2="16903"/>
                        <a14:foregroundMark x1="53111" y1="17106" x2="53111" y2="17106"/>
                        <a14:backgroundMark x1="54260" y1="16981" x2="55726" y2="12035"/>
                        <a14:backgroundMark x1="55726" y1="12035" x2="54028" y2="16969"/>
                        <a14:backgroundMark x1="53205" y1="16927" x2="54554" y2="13387"/>
                        <a14:backgroundMark x1="54512" y1="12576" x2="54316" y2="8823"/>
                        <a14:backgroundMark x1="54554" y1="13387" x2="54512" y2="12576"/>
                        <a14:backgroundMark x1="54949" y1="12576" x2="55185" y2="14131"/>
                        <a14:backgroundMark x1="54397" y1="8932" x2="54949" y2="12576"/>
                        <a14:backgroundMark x1="45356" y1="10277" x2="47881" y2="20216"/>
                        <a14:backgroundMark x1="46979" y1="20352" x2="48332" y2="20487"/>
                        <a14:backgroundMark x1="48332" y1="20487" x2="48332" y2="20487"/>
                        <a14:backgroundMark x1="48332" y1="20690" x2="48332" y2="21433"/>
                        <a14:backgroundMark x1="27502" y1="21839" x2="27502" y2="21907"/>
                        <a14:backgroundMark x1="65825" y1="23732" x2="65825" y2="23732"/>
                        <a14:backgroundMark x1="57259" y1="19675" x2="57259" y2="19675"/>
                        <a14:backgroundMark x1="56898" y1="20352" x2="56898" y2="20352"/>
                        <a14:backgroundMark x1="56898" y1="20014" x2="56898" y2="20014"/>
                        <a14:backgroundMark x1="37151" y1="93171" x2="37151" y2="93171"/>
                        <a14:backgroundMark x1="34445" y1="93103" x2="49143" y2="94659"/>
                        <a14:backgroundMark x1="49143" y1="94659" x2="52750" y2="94523"/>
                        <a14:backgroundMark x1="58161" y1="12170" x2="58161" y2="12170"/>
                        <a14:backgroundMark x1="58161" y1="12914" x2="58161" y2="12914"/>
                        <a14:backgroundMark x1="57439" y1="14672" x2="56537" y2="9195"/>
                        <a14:backgroundMark x1="56537" y1="9195" x2="55906" y2="8587"/>
                        <a14:backgroundMark x1="54644" y1="7167" x2="57980" y2="12238"/>
                        <a14:backgroundMark x1="57980" y1="12238" x2="57529" y2="14807"/>
                        <a14:backgroundMark x1="58251" y1="17918" x2="56898" y2="19946"/>
                        <a14:backgroundMark x1="53381" y1="17106" x2="53381" y2="17106"/>
                        <a14:backgroundMark x1="48422" y1="20216" x2="48422" y2="20216"/>
                        <a14:backgroundMark x1="48512" y1="20284" x2="48512" y2="20284"/>
                        <a14:backgroundMark x1="48602" y1="20419" x2="48602" y2="20419"/>
                        <a14:backgroundMark x1="48602" y1="20487" x2="48602" y2="20487"/>
                        <a14:backgroundMark x1="48783" y1="21028" x2="48783" y2="21028"/>
                        <a14:backgroundMark x1="48783" y1="21366" x2="48783" y2="21366"/>
                        <a14:backgroundMark x1="48512" y1="21569" x2="48422" y2="20825"/>
                        <a14:backgroundMark x1="48693" y1="20554" x2="48783" y2="21298"/>
                        <a14:backgroundMark x1="97115" y1="65044" x2="97115" y2="65044"/>
                        <a14:backgroundMark x1="97295" y1="64503" x2="95491" y2="69709"/>
                        <a14:backgroundMark x1="96844" y1="65314" x2="97475" y2="62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6" y="1005547"/>
            <a:ext cx="5099666" cy="680109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A4A9F7C-0331-C849-CFA5-2606E769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0" y="9490972"/>
            <a:ext cx="1622413" cy="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皿に盛られたケーキ&#10;&#10;低い精度で自動的に生成された説明">
            <a:extLst>
              <a:ext uri="{FF2B5EF4-FFF2-40B4-BE49-F238E27FC236}">
                <a16:creationId xmlns:a16="http://schemas.microsoft.com/office/drawing/2014/main" id="{2919677A-FAB4-D8CE-0DD1-2C9F5D50A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1" b="94997" l="7214" r="93147">
                        <a14:foregroundMark x1="64112" y1="27181" x2="30929" y2="31305"/>
                        <a14:foregroundMark x1="30929" y1="31305" x2="16772" y2="64435"/>
                        <a14:foregroundMark x1="16772" y1="64435" x2="29306" y2="78905"/>
                        <a14:foregroundMark x1="29306" y1="78905" x2="48242" y2="85057"/>
                        <a14:foregroundMark x1="48242" y1="85057" x2="69702" y2="83097"/>
                        <a14:foregroundMark x1="69702" y1="83097" x2="84040" y2="65923"/>
                        <a14:foregroundMark x1="84040" y1="65923" x2="77547" y2="45030"/>
                        <a14:foregroundMark x1="77547" y1="45030" x2="64653" y2="30967"/>
                        <a14:foregroundMark x1="64653" y1="30967" x2="49053" y2="22380"/>
                        <a14:foregroundMark x1="49053" y1="22380" x2="48797" y2="21366"/>
                        <a14:foregroundMark x1="48073" y1="13292" x2="51217" y2="7843"/>
                        <a14:foregroundMark x1="51217" y1="7843" x2="52461" y2="8890"/>
                        <a14:foregroundMark x1="58661" y1="20514" x2="64743" y2="22448"/>
                        <a14:foregroundMark x1="64743" y1="22448" x2="50406" y2="26707"/>
                        <a14:foregroundMark x1="50406" y1="26707" x2="37782" y2="21636"/>
                        <a14:foregroundMark x1="37782" y1="21636" x2="46168" y2="25355"/>
                        <a14:foregroundMark x1="46168" y1="25355" x2="21371" y2="32657"/>
                        <a14:foregroundMark x1="21371" y1="32657" x2="46889" y2="28059"/>
                        <a14:foregroundMark x1="46889" y1="28059" x2="80252" y2="32522"/>
                        <a14:foregroundMark x1="80252" y1="32522" x2="82597" y2="33401"/>
                        <a14:foregroundMark x1="84130" y1="37390" x2="90712" y2="48141"/>
                        <a14:foregroundMark x1="90712" y1="48141" x2="91073" y2="62339"/>
                        <a14:foregroundMark x1="91073" y1="62339" x2="88097" y2="70453"/>
                        <a14:foregroundMark x1="88097" y1="70453" x2="63571" y2="89452"/>
                        <a14:foregroundMark x1="63571" y1="89452" x2="51578" y2="90602"/>
                        <a14:foregroundMark x1="51578" y1="90602" x2="32732" y2="86748"/>
                        <a14:foregroundMark x1="32732" y1="86748" x2="15149" y2="75186"/>
                        <a14:foregroundMark x1="15149" y1="75186" x2="9468" y2="70588"/>
                        <a14:foregroundMark x1="9468" y1="70588" x2="7214" y2="52265"/>
                        <a14:foregroundMark x1="7214" y1="52265" x2="12985" y2="42394"/>
                        <a14:foregroundMark x1="53282" y1="93877" x2="73219" y2="89182"/>
                        <a14:foregroundMark x1="92786" y1="71535" x2="94445" y2="69510"/>
                        <a14:foregroundMark x1="97309" y1="62511" x2="98016" y2="57809"/>
                        <a14:foregroundMark x1="97017" y1="64450" x2="96909" y2="65169"/>
                        <a14:foregroundMark x1="98016" y1="57809" x2="96483" y2="52400"/>
                        <a14:foregroundMark x1="96483" y1="52400" x2="91344" y2="45842"/>
                        <a14:foregroundMark x1="91344" y1="45842" x2="88999" y2="45707"/>
                        <a14:foregroundMark x1="92155" y1="49899" x2="96123" y2="55443"/>
                        <a14:foregroundMark x1="96123" y1="55443" x2="93327" y2="69033"/>
                        <a14:foregroundMark x1="93327" y1="69033" x2="92606" y2="69371"/>
                        <a14:foregroundMark x1="72137" y1="18458" x2="64653" y2="18526"/>
                        <a14:foregroundMark x1="64653" y1="18526" x2="62308" y2="19675"/>
                        <a14:foregroundMark x1="58119" y1="14865" x2="58161" y2="16092"/>
                        <a14:foregroundMark x1="58161" y1="16092" x2="57638" y2="17705"/>
                        <a14:foregroundMark x1="52750" y1="16903" x2="52209" y2="22786"/>
                        <a14:foregroundMark x1="52209" y1="5680" x2="56718" y2="6220"/>
                        <a14:foregroundMark x1="55726" y1="5544" x2="55726" y2="5544"/>
                        <a14:foregroundMark x1="53562" y1="5341" x2="53562" y2="5341"/>
                        <a14:foregroundMark x1="52390" y1="5409" x2="52390" y2="5409"/>
                        <a14:foregroundMark x1="52840" y1="12576" x2="52840" y2="12576"/>
                        <a14:foregroundMark x1="52119" y1="17309" x2="52119" y2="17309"/>
                        <a14:foregroundMark x1="53111" y1="16903" x2="53111" y2="16903"/>
                        <a14:foregroundMark x1="53111" y1="17106" x2="53111" y2="17106"/>
                        <a14:backgroundMark x1="54260" y1="16981" x2="55726" y2="12035"/>
                        <a14:backgroundMark x1="55726" y1="12035" x2="54028" y2="16969"/>
                        <a14:backgroundMark x1="53205" y1="16927" x2="54554" y2="13387"/>
                        <a14:backgroundMark x1="54512" y1="12576" x2="54316" y2="8823"/>
                        <a14:backgroundMark x1="54554" y1="13387" x2="54512" y2="12576"/>
                        <a14:backgroundMark x1="54949" y1="12576" x2="55185" y2="14131"/>
                        <a14:backgroundMark x1="54397" y1="8932" x2="54949" y2="12576"/>
                        <a14:backgroundMark x1="45356" y1="10277" x2="47881" y2="20216"/>
                        <a14:backgroundMark x1="46979" y1="20352" x2="48332" y2="20487"/>
                        <a14:backgroundMark x1="48332" y1="20487" x2="48332" y2="20487"/>
                        <a14:backgroundMark x1="48332" y1="20690" x2="48332" y2="21433"/>
                        <a14:backgroundMark x1="27502" y1="21839" x2="27502" y2="21907"/>
                        <a14:backgroundMark x1="65825" y1="23732" x2="65825" y2="23732"/>
                        <a14:backgroundMark x1="57259" y1="19675" x2="57259" y2="19675"/>
                        <a14:backgroundMark x1="56898" y1="20352" x2="56898" y2="20352"/>
                        <a14:backgroundMark x1="56898" y1="20014" x2="56898" y2="20014"/>
                        <a14:backgroundMark x1="37151" y1="93171" x2="37151" y2="93171"/>
                        <a14:backgroundMark x1="34445" y1="93103" x2="49143" y2="94659"/>
                        <a14:backgroundMark x1="49143" y1="94659" x2="52750" y2="94523"/>
                        <a14:backgroundMark x1="58161" y1="12170" x2="58161" y2="12170"/>
                        <a14:backgroundMark x1="58161" y1="12914" x2="58161" y2="12914"/>
                        <a14:backgroundMark x1="57439" y1="14672" x2="56537" y2="9195"/>
                        <a14:backgroundMark x1="56537" y1="9195" x2="55906" y2="8587"/>
                        <a14:backgroundMark x1="54644" y1="7167" x2="57980" y2="12238"/>
                        <a14:backgroundMark x1="57980" y1="12238" x2="57529" y2="14807"/>
                        <a14:backgroundMark x1="58251" y1="17918" x2="56898" y2="19946"/>
                        <a14:backgroundMark x1="53381" y1="17106" x2="53381" y2="17106"/>
                        <a14:backgroundMark x1="48422" y1="20216" x2="48422" y2="20216"/>
                        <a14:backgroundMark x1="48512" y1="20284" x2="48512" y2="20284"/>
                        <a14:backgroundMark x1="48602" y1="20419" x2="48602" y2="20419"/>
                        <a14:backgroundMark x1="48602" y1="20487" x2="48602" y2="20487"/>
                        <a14:backgroundMark x1="48783" y1="21028" x2="48783" y2="21028"/>
                        <a14:backgroundMark x1="48783" y1="21366" x2="48783" y2="21366"/>
                        <a14:backgroundMark x1="48512" y1="21569" x2="48422" y2="20825"/>
                        <a14:backgroundMark x1="48693" y1="20554" x2="48783" y2="21298"/>
                        <a14:backgroundMark x1="97115" y1="65044" x2="97115" y2="65044"/>
                        <a14:backgroundMark x1="97295" y1="64503" x2="95491" y2="69709"/>
                        <a14:backgroundMark x1="96844" y1="65314" x2="97475" y2="62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" y="1050749"/>
            <a:ext cx="5039435" cy="6720761"/>
          </a:xfrm>
          <a:prstGeom prst="rect">
            <a:avLst/>
          </a:prstGeom>
        </p:spPr>
      </p:pic>
      <p:pic>
        <p:nvPicPr>
          <p:cNvPr id="9" name="図 8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F50E4C8F-994E-CA58-C1C1-14D7A88A390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9" b="89993" l="7033" r="89991">
                        <a14:foregroundMark x1="10099" y1="43678" x2="7033" y2="57201"/>
                        <a14:foregroundMark x1="7033" y1="57201" x2="10460" y2="70250"/>
                        <a14:foregroundMark x1="55546" y1="56051" x2="55546" y2="56051"/>
                        <a14:foregroundMark x1="45897" y1="63016" x2="45897" y2="63016"/>
                        <a14:foregroundMark x1="34626" y1="72143" x2="34626" y2="72143"/>
                        <a14:foregroundMark x1="62940" y1="72481" x2="62940" y2="72481"/>
                        <a14:foregroundMark x1="89630" y1="55781" x2="89630" y2="5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" y="5225412"/>
            <a:ext cx="2327685" cy="310427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図 2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0178A863-8429-AB60-588E-51A819E2F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9" b="89993" l="7033" r="89991">
                        <a14:foregroundMark x1="10099" y1="43678" x2="7033" y2="57201"/>
                        <a14:foregroundMark x1="7033" y1="57201" x2="10460" y2="70250"/>
                        <a14:foregroundMark x1="55546" y1="56051" x2="55546" y2="56051"/>
                        <a14:foregroundMark x1="45897" y1="63016" x2="45897" y2="63016"/>
                        <a14:foregroundMark x1="34626" y1="72143" x2="34626" y2="72143"/>
                        <a14:foregroundMark x1="62940" y1="72481" x2="62940" y2="72481"/>
                        <a14:foregroundMark x1="89630" y1="55781" x2="89630" y2="5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1" y="5249529"/>
            <a:ext cx="2285002" cy="3047356"/>
          </a:xfrm>
          <a:prstGeom prst="rect">
            <a:avLst/>
          </a:prstGeom>
        </p:spPr>
      </p:pic>
      <p:pic>
        <p:nvPicPr>
          <p:cNvPr id="15" name="図 14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FF0DA320-B69E-1E38-7D91-94A0973B28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4"/>
          <a:stretch/>
        </p:blipFill>
        <p:spPr>
          <a:xfrm>
            <a:off x="-12032" y="6617366"/>
            <a:ext cx="6870032" cy="2754912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C4B3B1-CC4B-70BC-D2B0-CEB28E3875E4}"/>
              </a:ext>
            </a:extLst>
          </p:cNvPr>
          <p:cNvSpPr/>
          <p:nvPr/>
        </p:nvSpPr>
        <p:spPr>
          <a:xfrm>
            <a:off x="0" y="8448385"/>
            <a:ext cx="6858000" cy="14576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開催日時</a:t>
            </a:r>
            <a:endParaRPr lang="en-US" altLang="ja-JP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日（水）</a:t>
            </a:r>
            <a:endParaRPr lang="en-US" altLang="ja-JP" sz="3199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lang="en-US" altLang="zh-TW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79562EE-300D-5DB5-735B-56032B8AA081}"/>
              </a:ext>
            </a:extLst>
          </p:cNvPr>
          <p:cNvSpPr txBox="1"/>
          <p:nvPr/>
        </p:nvSpPr>
        <p:spPr>
          <a:xfrm>
            <a:off x="932855" y="115876"/>
            <a:ext cx="58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季節を感じるハンドメイド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DF34C3-4A6F-3B28-8E5E-40068B6DB05A}"/>
              </a:ext>
            </a:extLst>
          </p:cNvPr>
          <p:cNvSpPr txBox="1"/>
          <p:nvPr/>
        </p:nvSpPr>
        <p:spPr>
          <a:xfrm>
            <a:off x="392869" y="472410"/>
            <a:ext cx="6377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400" b="1" dirty="0">
                <a:ln w="3810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glow rad="1778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クリスマスアレンジ</a:t>
            </a:r>
          </a:p>
        </p:txBody>
      </p:sp>
    </p:spTree>
    <p:extLst>
      <p:ext uri="{BB962C8B-B14F-4D97-AF65-F5344CB8AC3E}">
        <p14:creationId xmlns:p14="http://schemas.microsoft.com/office/powerpoint/2010/main" val="79453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09959-8379-4A3C-B904-7AA9B763E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73F684-61F7-4A27-8B11-A18078CC0778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ccc50300-c016-41b3-baf7-1f053ea3de53"/>
    <ds:schemaRef ds:uri="http://purl.org/dc/terms/"/>
    <ds:schemaRef ds:uri="aa497eed-f72d-442f-adf5-cc88fbf9cce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409D97-A805-4A4E-96D6-876E4B5A1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23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庄田后希</dc:creator>
  <cp:lastModifiedBy>藤田 英里沙</cp:lastModifiedBy>
  <cp:revision>6</cp:revision>
  <cp:lastPrinted>2023-09-08T03:30:03Z</cp:lastPrinted>
  <dcterms:created xsi:type="dcterms:W3CDTF">2021-09-26T09:12:18Z</dcterms:created>
  <dcterms:modified xsi:type="dcterms:W3CDTF">2023-09-11T13:49:17Z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