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"/>
  </p:notesMasterIdLst>
  <p:sldIdLst>
    <p:sldId id="277" r:id="rId3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2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56B"/>
    <a:srgbClr val="4788CF"/>
    <a:srgbClr val="4D90D4"/>
    <a:srgbClr val="44B475"/>
    <a:srgbClr val="8CD7F9"/>
    <a:srgbClr val="2994D3"/>
    <a:srgbClr val="FFD905"/>
    <a:srgbClr val="3BB06E"/>
    <a:srgbClr val="FFD7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09" autoAdjust="0"/>
    <p:restoredTop sz="94280" autoAdjust="0"/>
  </p:normalViewPr>
  <p:slideViewPr>
    <p:cSldViewPr snapToGrid="0">
      <p:cViewPr varScale="1">
        <p:scale>
          <a:sx n="48" d="100"/>
          <a:sy n="48" d="100"/>
        </p:scale>
        <p:origin x="1200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F286F-2F69-448F-B16D-95F8927B35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7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27874A-8198-5F1D-EFC6-B638710D8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5189043-CE9A-26E1-A9CF-1B2E8D7F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C6022-F4A2-B0B8-6A24-3DC7167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2BA6CD7-2B3C-B9EC-9B03-990A86C4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8BA5F6-A92E-1C30-BFB1-DFA689E3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084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7CB95-FEAF-78CD-9273-061BCA73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860543-F0E2-09DE-DEF7-A0AD784A9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53D8E4-C1AD-AEB1-B9D7-B06F79FF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653E81-A9E7-F4BC-C0E3-91BBAF7E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C6467A1-D342-CD4F-A996-FDDC791E8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1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3EBDA-9461-807C-49B9-452C9DBA0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BC2110C-D79D-2BCA-03A3-3106B470C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649DDF-800A-EBAC-75C5-DF9CCF1B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7EE843-5BDB-69C5-98BF-85ED2527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D81EED-1FF9-B026-A64E-F3319F61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1BC98-2894-8EEC-2401-F9A5D8A4C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765DBD-0094-3012-6EE6-2B01878D9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17306-0D20-36AA-ABD8-FD1BB5349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12C85C-C576-32EB-88F1-6D450770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C26986-D621-E139-0D37-1B7FB8CEC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ABA661-27E0-C7C0-5B8D-EB372AC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138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B5485-FE30-32D4-70E1-FEE465B2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BE7406-2F4A-6820-D067-EAB7A4AC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1248A40-7D01-B17E-2811-855550BEB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95D430C-EF3A-7054-C2B4-F2C20E634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204F93-EE83-C81F-2EA7-171097615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107E5E2-F0A7-38D1-4039-807711B6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E66DA1E-EDD4-9141-379A-209FA927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349BF31-D551-C80B-2812-A3EC72523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668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118D89-2A00-3241-B382-CE240D8D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7C6E06D-DF33-DE8F-39C3-4A1E13694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96E879-7C7B-E7D4-8F20-1543ABC50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F65940-74A8-68AE-EA09-66E8FF32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12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3165DA2-29BF-E9C7-2BAA-505A01AF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5E1A613-EA8C-2027-9BE7-A0B4A18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0F312-797F-DA43-5D6F-0700203B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078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080CB-9B0C-A005-F7F0-3A2BC792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18EB7-A73A-64EB-008D-E9180BD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6DCE56-F00D-7B48-CC56-4E310193B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E04CE3-67A2-1CBB-7E98-D8153878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5772EE1-A258-E8AF-C8A1-17E44B58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467875-555C-97CB-E0C1-66F968C3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51ACD-194B-4DF2-5D53-EEEC41A8E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4D43216-4343-666E-D519-40B2FD82F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C5AC591-1938-07CF-3AE3-3952C389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8C8D3B-F7CA-6059-F3B5-3A13C22B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A9E0E-BA60-819E-7960-32560856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4D42B2-5AA8-057D-8200-8E590EEF9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264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485D8-D9A0-C3E4-64F0-B9642516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93B706D-C079-BA60-9D67-6488C107B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9803E3-E08C-49D8-7710-3BFE1038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500BB-4367-B3F0-8D75-4032C0019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97099-5ACF-0626-EF16-0AC15AAA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61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4446D-FC11-9C39-20CF-CC5174DCE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1E029-3995-3283-2108-464EE62E8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D821CE-9B0F-8E14-3A38-CD4840128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F171ED-99AE-933B-8A60-B3AAD515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A1E19C-E6D6-48C0-B714-CCAC4BE7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04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D335B5-45B7-0349-3C81-51B2A0E0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624878-5D5F-3D00-EF2F-0423AF1EE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1B57B4-3CE7-76CF-5D96-0E15166B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4CD59-3740-49D4-BC2E-CA1FA760C399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745A7F-43EE-FAA8-7DA7-3AC807BF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AB2330-CAAE-5FE5-EB71-2943FA5407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43F4-0ADF-4BB0-898B-F0DAFEB1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17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936CC3FE-E208-14DB-A51B-47D407F51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3" y="5026591"/>
            <a:ext cx="7556500" cy="566680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88BCDA8-401F-20E2-C3A6-D08DE0C30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7" y="0"/>
            <a:ext cx="7578917" cy="5684188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569F7FC-2410-F442-7295-48617D383B74}"/>
              </a:ext>
            </a:extLst>
          </p:cNvPr>
          <p:cNvSpPr txBox="1"/>
          <p:nvPr/>
        </p:nvSpPr>
        <p:spPr>
          <a:xfrm>
            <a:off x="4498668" y="3412290"/>
            <a:ext cx="3010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effectLst>
                  <a:glow rad="127000">
                    <a:schemeClr val="tx1">
                      <a:lumMod val="65000"/>
                      <a:lumOff val="35000"/>
                    </a:schemeClr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（大分県）</a:t>
            </a:r>
          </a:p>
        </p:txBody>
      </p:sp>
      <p:pic>
        <p:nvPicPr>
          <p:cNvPr id="1047" name="図 1046">
            <a:extLst>
              <a:ext uri="{FF2B5EF4-FFF2-40B4-BE49-F238E27FC236}">
                <a16:creationId xmlns:a16="http://schemas.microsoft.com/office/drawing/2014/main" id="{776FBBB7-09D7-FB5D-D5BF-1FC35D518D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2" y="538320"/>
            <a:ext cx="2297994" cy="1125342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AAF1DDBA-162B-AA08-3587-4776F9075A73}"/>
              </a:ext>
            </a:extLst>
          </p:cNvPr>
          <p:cNvSpPr txBox="1"/>
          <p:nvPr/>
        </p:nvSpPr>
        <p:spPr>
          <a:xfrm>
            <a:off x="-1708647" y="1725374"/>
            <a:ext cx="109737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</a:schemeClr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べっぷ地獄めぐり</a:t>
            </a:r>
            <a:endParaRPr kumimoji="1" lang="en-US" altLang="ja-JP" sz="6000" b="1" dirty="0">
              <a:solidFill>
                <a:schemeClr val="bg1"/>
              </a:solidFill>
              <a:effectLst>
                <a:glow rad="101600">
                  <a:schemeClr val="tx1">
                    <a:lumMod val="65000"/>
                    <a:lumOff val="35000"/>
                  </a:schemeClr>
                </a:glow>
              </a:effectLst>
              <a:latin typeface="HG行書体" panose="03000609000000000000" pitchFamily="65" charset="-128"/>
              <a:ea typeface="HG行書体" panose="03000609000000000000" pitchFamily="65" charset="-128"/>
            </a:endParaRPr>
          </a:p>
          <a:p>
            <a:pPr algn="ctr"/>
            <a:r>
              <a:rPr kumimoji="1" lang="ja-JP" altLang="en-US" sz="4400" b="1" dirty="0">
                <a:solidFill>
                  <a:schemeClr val="bg1"/>
                </a:solidFill>
                <a:effectLst>
                  <a:glow rad="101600">
                    <a:schemeClr val="tx1">
                      <a:lumMod val="65000"/>
                      <a:lumOff val="35000"/>
                    </a:schemeClr>
                  </a:glow>
                </a:effectLst>
                <a:latin typeface="HG行書体" panose="03000609000000000000" pitchFamily="65" charset="-128"/>
                <a:ea typeface="HG行書体" panose="03000609000000000000" pitchFamily="65" charset="-128"/>
              </a:rPr>
              <a:t>～血の池地獄・龍巻地獄編～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7B8A265-2A10-C7A7-3502-46CF8463D916}"/>
              </a:ext>
            </a:extLst>
          </p:cNvPr>
          <p:cNvSpPr/>
          <p:nvPr/>
        </p:nvSpPr>
        <p:spPr>
          <a:xfrm>
            <a:off x="-90073" y="6353301"/>
            <a:ext cx="7705928" cy="4366722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FD67537-47DC-69B2-F64F-BCD49C5CA788}"/>
              </a:ext>
            </a:extLst>
          </p:cNvPr>
          <p:cNvSpPr txBox="1"/>
          <p:nvPr/>
        </p:nvSpPr>
        <p:spPr>
          <a:xfrm>
            <a:off x="2498026" y="9994058"/>
            <a:ext cx="5305926" cy="349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910"/>
              </a:lnSpc>
            </a:pP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14:00</a:t>
            </a:r>
            <a:r>
              <a:rPr lang="ja-JP" altLang="en-US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3600" b="1" dirty="0">
                <a:solidFill>
                  <a:srgbClr val="FFFFFF"/>
                </a:solidFill>
                <a:effectLst>
                  <a:glow rad="127000">
                    <a:schemeClr val="tx1">
                      <a:alpha val="80000"/>
                    </a:schemeClr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15:00</a:t>
            </a:r>
          </a:p>
        </p:txBody>
      </p:sp>
      <p:sp>
        <p:nvSpPr>
          <p:cNvPr id="36" name="TextBox 23">
            <a:extLst>
              <a:ext uri="{FF2B5EF4-FFF2-40B4-BE49-F238E27FC236}">
                <a16:creationId xmlns:a16="http://schemas.microsoft.com/office/drawing/2014/main" id="{28BF0BBE-0C12-9A3D-EE5E-4945B1B57BF4}"/>
              </a:ext>
            </a:extLst>
          </p:cNvPr>
          <p:cNvSpPr txBox="1"/>
          <p:nvPr/>
        </p:nvSpPr>
        <p:spPr>
          <a:xfrm>
            <a:off x="4695529" y="9201938"/>
            <a:ext cx="828151" cy="323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70"/>
              </a:lnSpc>
            </a:pPr>
            <a:endParaRPr lang="en-US" altLang="ja-JP" sz="4200" b="1" dirty="0">
              <a:solidFill>
                <a:schemeClr val="bg1"/>
              </a:solidFill>
              <a:effectLst>
                <a:glow rad="25400">
                  <a:schemeClr val="tx1">
                    <a:lumMod val="85000"/>
                    <a:lumOff val="15000"/>
                  </a:schemeClr>
                </a:glow>
                <a:innerShdw blurRad="114300">
                  <a:prstClr val="black"/>
                </a:innerShdw>
              </a:effectLst>
              <a:latin typeface="けいふぉんと" panose="02000600000000000000" pitchFamily="2" charset="-128"/>
              <a:ea typeface="けいふぉんと" panose="02000600000000000000" pitchFamily="2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0482DA0-AF54-FEFE-FD8D-9D936D0A012B}"/>
              </a:ext>
            </a:extLst>
          </p:cNvPr>
          <p:cNvGrpSpPr/>
          <p:nvPr/>
        </p:nvGrpSpPr>
        <p:grpSpPr>
          <a:xfrm>
            <a:off x="3007673" y="8405765"/>
            <a:ext cx="4830323" cy="1415772"/>
            <a:chOff x="492915" y="5843574"/>
            <a:chExt cx="4830323" cy="1415772"/>
          </a:xfrm>
        </p:grpSpPr>
        <p:sp>
          <p:nvSpPr>
            <p:cNvPr id="38" name="TextBox 27">
              <a:extLst>
                <a:ext uri="{FF2B5EF4-FFF2-40B4-BE49-F238E27FC236}">
                  <a16:creationId xmlns:a16="http://schemas.microsoft.com/office/drawing/2014/main" id="{89BDFD48-52E4-C31D-13C9-8DCFD3B58CFB}"/>
                </a:ext>
              </a:extLst>
            </p:cNvPr>
            <p:cNvSpPr txBox="1"/>
            <p:nvPr/>
          </p:nvSpPr>
          <p:spPr>
            <a:xfrm>
              <a:off x="1333575" y="6652241"/>
              <a:ext cx="3989663" cy="465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　 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369F3EB4-781F-D2A1-A24B-39963BD59104}"/>
                </a:ext>
              </a:extLst>
            </p:cNvPr>
            <p:cNvSpPr txBox="1"/>
            <p:nvPr/>
          </p:nvSpPr>
          <p:spPr>
            <a:xfrm rot="16200000">
              <a:off x="641341" y="5809341"/>
              <a:ext cx="1292662" cy="1589514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7200" b="1" dirty="0">
                  <a:solidFill>
                    <a:schemeClr val="bg1"/>
                  </a:solidFill>
                  <a:effectLst>
                    <a:glow rad="101600">
                      <a:srgbClr val="F6824C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7200" b="1" dirty="0">
                  <a:solidFill>
                    <a:schemeClr val="bg1"/>
                  </a:solidFill>
                  <a:effectLst>
                    <a:glow rad="101600">
                      <a:srgbClr val="F6824C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１</a:t>
              </a:r>
              <a:endParaRPr lang="en-US" altLang="ja-JP" sz="7200" b="1" dirty="0">
                <a:solidFill>
                  <a:schemeClr val="bg1"/>
                </a:solidFill>
                <a:effectLst>
                  <a:glow rad="101600">
                    <a:srgbClr val="F6824C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0C51663-4ED3-AF1C-CFB0-22DE47EC64D1}"/>
                </a:ext>
              </a:extLst>
            </p:cNvPr>
            <p:cNvSpPr txBox="1"/>
            <p:nvPr/>
          </p:nvSpPr>
          <p:spPr>
            <a:xfrm rot="16200000">
              <a:off x="2574550" y="5512179"/>
              <a:ext cx="1415772" cy="2078561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7200" b="1" dirty="0">
                  <a:solidFill>
                    <a:schemeClr val="bg1"/>
                  </a:solidFill>
                  <a:effectLst>
                    <a:glow rad="101600">
                      <a:srgbClr val="F6824C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２１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634C01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634C0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44" name="Picture 60">
            <a:extLst>
              <a:ext uri="{FF2B5EF4-FFF2-40B4-BE49-F238E27FC236}">
                <a16:creationId xmlns:a16="http://schemas.microsoft.com/office/drawing/2014/main" id="{0D57C435-00C3-B5A7-D106-57C566BEE84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449674" y="7948085"/>
            <a:ext cx="1729589" cy="551822"/>
          </a:xfrm>
          <a:prstGeom prst="rect">
            <a:avLst/>
          </a:prstGeom>
        </p:spPr>
      </p:pic>
      <p:sp>
        <p:nvSpPr>
          <p:cNvPr id="45" name="楕円 44">
            <a:extLst>
              <a:ext uri="{FF2B5EF4-FFF2-40B4-BE49-F238E27FC236}">
                <a16:creationId xmlns:a16="http://schemas.microsoft.com/office/drawing/2014/main" id="{806A4D28-D3F3-7D95-2896-783C904A0780}"/>
              </a:ext>
            </a:extLst>
          </p:cNvPr>
          <p:cNvSpPr/>
          <p:nvPr/>
        </p:nvSpPr>
        <p:spPr>
          <a:xfrm>
            <a:off x="6650639" y="8900093"/>
            <a:ext cx="708157" cy="708157"/>
          </a:xfrm>
          <a:prstGeom prst="ellipse">
            <a:avLst/>
          </a:prstGeom>
          <a:solidFill>
            <a:srgbClr val="F6824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2D9ADC72-D9F7-1351-D833-8C8BF6D9F8CE}"/>
              </a:ext>
            </a:extLst>
          </p:cNvPr>
          <p:cNvGrpSpPr/>
          <p:nvPr/>
        </p:nvGrpSpPr>
        <p:grpSpPr>
          <a:xfrm>
            <a:off x="3058677" y="7579258"/>
            <a:ext cx="3465059" cy="1144792"/>
            <a:chOff x="-3302543" y="8414799"/>
            <a:chExt cx="3465059" cy="1144792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970DC3CA-7515-AB31-FEA7-0B3F1D26E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3302543" y="8414799"/>
              <a:ext cx="2275536" cy="1144792"/>
            </a:xfrm>
            <a:prstGeom prst="rect">
              <a:avLst/>
            </a:prstGeom>
          </p:spPr>
        </p:pic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B781DADB-CF43-0DB2-7362-1A963153627D}"/>
                </a:ext>
              </a:extLst>
            </p:cNvPr>
            <p:cNvSpPr txBox="1"/>
            <p:nvPr/>
          </p:nvSpPr>
          <p:spPr>
            <a:xfrm>
              <a:off x="-3071072" y="9020038"/>
              <a:ext cx="3233588" cy="2428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634C0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  </a:t>
              </a:r>
              <a:endParaRPr lang="en-US" sz="3200" dirty="0">
                <a:solidFill>
                  <a:srgbClr val="634C0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792290EF-7464-B568-708A-530712F39539}"/>
              </a:ext>
            </a:extLst>
          </p:cNvPr>
          <p:cNvSpPr txBox="1"/>
          <p:nvPr/>
        </p:nvSpPr>
        <p:spPr>
          <a:xfrm>
            <a:off x="6700379" y="8944626"/>
            <a:ext cx="88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</a:rPr>
              <a:t>火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7AD7D0-C968-EA18-878F-5B09B6626E99}"/>
              </a:ext>
            </a:extLst>
          </p:cNvPr>
          <p:cNvSpPr txBox="1"/>
          <p:nvPr/>
        </p:nvSpPr>
        <p:spPr>
          <a:xfrm>
            <a:off x="1193167" y="6779495"/>
            <a:ext cx="5238065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base"/>
            <a:r>
              <a:rPr kumimoji="1" lang="ja-JP" altLang="en-US" sz="40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音楽</a:t>
            </a:r>
            <a:r>
              <a:rPr kumimoji="1" lang="ja-JP" altLang="en-US" sz="36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や</a:t>
            </a:r>
            <a:r>
              <a:rPr kumimoji="1" lang="ja-JP" altLang="en-US" sz="4000" b="1" dirty="0">
                <a:solidFill>
                  <a:srgbClr val="C00000"/>
                </a:solidFill>
                <a:effectLst>
                  <a:glow rad="1651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65100">
                    <a:schemeClr val="bg1"/>
                  </a:glow>
                </a:effectLst>
              </a:rPr>
              <a:t>をご一緒に！</a:t>
            </a:r>
            <a:endParaRPr lang="ja-JP" altLang="en-US" sz="3200" b="1" i="0" dirty="0">
              <a:solidFill>
                <a:srgbClr val="002060"/>
              </a:solidFill>
              <a:effectLst>
                <a:glow rad="165100">
                  <a:schemeClr val="bg1"/>
                </a:glow>
              </a:effectLst>
              <a:latin typeface="Hiragino Kaku Gothic Pro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B866998A-2709-7319-056B-C9530971FF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56" b="24591"/>
          <a:stretch/>
        </p:blipFill>
        <p:spPr>
          <a:xfrm>
            <a:off x="-2587042" y="7082627"/>
            <a:ext cx="5689094" cy="3637396"/>
          </a:xfrm>
          <a:prstGeom prst="rect">
            <a:avLst/>
          </a:prstGeom>
          <a:effectLst>
            <a:glow rad="127000">
              <a:schemeClr val="bg1">
                <a:alpha val="94000"/>
              </a:schemeClr>
            </a:glow>
          </a:effectLst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98ACF4E-8D4B-D5CC-341A-28071E3A765C}"/>
              </a:ext>
            </a:extLst>
          </p:cNvPr>
          <p:cNvSpPr txBox="1"/>
          <p:nvPr/>
        </p:nvSpPr>
        <p:spPr>
          <a:xfrm>
            <a:off x="-2079965" y="9936044"/>
            <a:ext cx="78226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しょーた☆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EC8B918-256C-DD9C-4774-712EB360D89B}"/>
              </a:ext>
            </a:extLst>
          </p:cNvPr>
          <p:cNvGrpSpPr/>
          <p:nvPr/>
        </p:nvGrpSpPr>
        <p:grpSpPr>
          <a:xfrm>
            <a:off x="-553054" y="4356588"/>
            <a:ext cx="8869786" cy="2052955"/>
            <a:chOff x="-604761" y="4641667"/>
            <a:chExt cx="8869786" cy="205295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1D5016F-3D34-1967-3F0F-786A71896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84"/>
            <a:stretch/>
          </p:blipFill>
          <p:spPr>
            <a:xfrm>
              <a:off x="5334213" y="4642557"/>
              <a:ext cx="2930812" cy="2051175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61C0297-4DFF-7298-70A9-58D6124F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98" y="4642557"/>
              <a:ext cx="3354019" cy="2052065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C670D668-9405-9DC1-1B57-B7F42A03B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7" t="403" r="6609" b="39538"/>
            <a:stretch/>
          </p:blipFill>
          <p:spPr>
            <a:xfrm>
              <a:off x="3741702" y="4641667"/>
              <a:ext cx="2228128" cy="2052645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E9394905-0B23-B8E4-60A5-D3170D636A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22519" b="5244"/>
            <a:stretch/>
          </p:blipFill>
          <p:spPr>
            <a:xfrm>
              <a:off x="-604761" y="4641667"/>
              <a:ext cx="2237279" cy="2052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52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23750</TotalTime>
  <Words>40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HG行書体</vt:lpstr>
      <vt:lpstr>Hiragino Kaku Gothic Pro</vt:lpstr>
      <vt:lpstr>UD デジタル 教科書体 NP-B</vt:lpstr>
      <vt:lpstr>けいふぉんと</vt:lpstr>
      <vt:lpstr>游ゴシック</vt:lpstr>
      <vt:lpstr>游ゴシック Light</vt:lpstr>
      <vt:lpstr>Arial</vt:lpstr>
      <vt:lpstr>Calibri</vt:lpstr>
      <vt:lpstr>Calibri Light</vt:lpstr>
      <vt:lpstr>Office テーマ</vt:lpstr>
      <vt:lpstr>デザインの設定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10月ラインナップチラシ</dc:title>
  <dc:creator>齋藤 芙美</dc:creator>
  <cp:lastModifiedBy>田淵 朋世</cp:lastModifiedBy>
  <cp:revision>134</cp:revision>
  <dcterms:created xsi:type="dcterms:W3CDTF">2022-09-22T01:47:20Z</dcterms:created>
  <dcterms:modified xsi:type="dcterms:W3CDTF">2023-09-26T01:11:30Z</dcterms:modified>
</cp:coreProperties>
</file>