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70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64" d="100"/>
          <a:sy n="64" d="100"/>
        </p:scale>
        <p:origin x="2117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藤田 英里沙" userId="55fb1634-084b-4aa3-92eb-65b651078df8" providerId="ADAL" clId="{3227FD22-48C7-45EE-9BAC-D9D7ECC62B57}"/>
    <pc:docChg chg="modSld">
      <pc:chgData name="藤田 英里沙" userId="55fb1634-084b-4aa3-92eb-65b651078df8" providerId="ADAL" clId="{3227FD22-48C7-45EE-9BAC-D9D7ECC62B57}" dt="2023-09-08T12:52:06.413" v="10" actId="20577"/>
      <pc:docMkLst>
        <pc:docMk/>
      </pc:docMkLst>
      <pc:sldChg chg="modSp mod">
        <pc:chgData name="藤田 英里沙" userId="55fb1634-084b-4aa3-92eb-65b651078df8" providerId="ADAL" clId="{3227FD22-48C7-45EE-9BAC-D9D7ECC62B57}" dt="2023-09-08T12:52:06.413" v="10" actId="20577"/>
        <pc:sldMkLst>
          <pc:docMk/>
          <pc:sldMk cId="1691459842" sldId="270"/>
        </pc:sldMkLst>
        <pc:spChg chg="mod">
          <ac:chgData name="藤田 英里沙" userId="55fb1634-084b-4aa3-92eb-65b651078df8" providerId="ADAL" clId="{3227FD22-48C7-45EE-9BAC-D9D7ECC62B57}" dt="2023-09-08T12:52:06.413" v="10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21602"/>
                <a:chOff x="-1" y="8421092"/>
                <a:chExt cx="6849776" cy="1321602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11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16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木</a:t>
                  </a:r>
                  <a:r>
                    <a:rPr kumimoji="1" lang="en-US" altLang="ja-JP" sz="3683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093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30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  <a:endParaRPr kumimoji="1" lang="ja-JP" altLang="en-US" sz="2710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1459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7" ma:contentTypeDescription="新しいドキュメントを作成します。" ma:contentTypeScope="" ma:versionID="059a45df9a9791ef43139fdb7e638f6d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dfe6284d62bdcd730faa2434b8ff21c1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149E9DF9-EFAF-4D74-BFCF-43BE7D7C1D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1806A9D-CC2E-4C7D-BDD3-F619B08DA5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843075A-3D31-4778-A2DC-EEA752FF20EE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ccc50300-c016-41b3-baf7-1f053ea3de53"/>
    <ds:schemaRef ds:uri="aa497eed-f72d-442f-adf5-cc88fbf9cce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50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メイリオ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藤田 英里沙</cp:lastModifiedBy>
  <cp:revision>91</cp:revision>
  <dcterms:created xsi:type="dcterms:W3CDTF">2022-02-20T16:12:08Z</dcterms:created>
  <dcterms:modified xsi:type="dcterms:W3CDTF">2023-09-08T12:52:13Z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