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11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火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9AA5F6-14E6-4F5B-9183-A0CD873B59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E43EFD-ADD0-4B65-893E-A2C8BF0DE859}">
  <ds:schemaRefs>
    <ds:schemaRef ds:uri="http://schemas.microsoft.com/office/2006/metadata/properties"/>
    <ds:schemaRef ds:uri="http://schemas.microsoft.com/office/infopath/2007/PartnerControls"/>
    <ds:schemaRef ds:uri="aa497eed-f72d-442f-adf5-cc88fbf9cce6"/>
    <ds:schemaRef ds:uri="ccc50300-c016-41b3-baf7-1f053ea3de53"/>
  </ds:schemaRefs>
</ds:datastoreItem>
</file>

<file path=customXml/itemProps3.xml><?xml version="1.0" encoding="utf-8"?>
<ds:datastoreItem xmlns:ds="http://schemas.openxmlformats.org/officeDocument/2006/customXml" ds:itemID="{2E6EB36D-4481-4E34-8526-20D09F0D7F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1108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64</cp:revision>
  <dcterms:created xsi:type="dcterms:W3CDTF">2022-02-20T16:12:08Z</dcterms:created>
  <dcterms:modified xsi:type="dcterms:W3CDTF">2023-09-08T04:28:20Z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