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0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寺田 勝也" userId="8c59538c-4358-4eb0-84dd-2e7cb114f0dc" providerId="ADAL" clId="{3A705D56-E318-4989-BECE-1814ECB526C2}"/>
    <pc:docChg chg="undo custSel modSld">
      <pc:chgData name="寺田 勝也" userId="8c59538c-4358-4eb0-84dd-2e7cb114f0dc" providerId="ADAL" clId="{3A705D56-E318-4989-BECE-1814ECB526C2}" dt="2023-08-15T01:05:23.709" v="6" actId="20577"/>
      <pc:docMkLst>
        <pc:docMk/>
      </pc:docMkLst>
      <pc:sldChg chg="modSp mod">
        <pc:chgData name="寺田 勝也" userId="8c59538c-4358-4eb0-84dd-2e7cb114f0dc" providerId="ADAL" clId="{3A705D56-E318-4989-BECE-1814ECB526C2}" dt="2023-08-15T01:05:23.709" v="6" actId="20577"/>
        <pc:sldMkLst>
          <pc:docMk/>
          <pc:sldMk cId="2481260732" sldId="340"/>
        </pc:sldMkLst>
        <pc:spChg chg="mod">
          <ac:chgData name="寺田 勝也" userId="8c59538c-4358-4eb0-84dd-2e7cb114f0dc" providerId="ADAL" clId="{3A705D56-E318-4989-BECE-1814ECB526C2}" dt="2023-08-15T01:05:23.709" v="6" actId="20577"/>
          <ac:spMkLst>
            <pc:docMk/>
            <pc:sldMk cId="2481260732" sldId="340"/>
            <ac:spMk id="22" creationId="{90839629-82A1-4A3A-7618-0FD3B5F83866}"/>
          </ac:spMkLst>
        </pc:spChg>
        <pc:spChg chg="mod">
          <ac:chgData name="寺田 勝也" userId="8c59538c-4358-4eb0-84dd-2e7cb114f0dc" providerId="ADAL" clId="{3A705D56-E318-4989-BECE-1814ECB526C2}" dt="2023-08-15T01:05:15.791" v="1" actId="1076"/>
          <ac:spMkLst>
            <pc:docMk/>
            <pc:sldMk cId="2481260732" sldId="340"/>
            <ac:spMk id="25" creationId="{0095B97C-4B5C-EBF1-4B4D-3E8439D29CE2}"/>
          </ac:spMkLst>
        </pc:spChg>
      </pc:sldChg>
    </pc:docChg>
  </pc:docChgLst>
  <pc:docChgLst>
    <pc:chgData name="寺田 勝也" userId="8c59538c-4358-4eb0-84dd-2e7cb114f0dc" providerId="ADAL" clId="{94926D2D-D5E3-465E-8F00-BCD03E029779}"/>
    <pc:docChg chg="modSld">
      <pc:chgData name="寺田 勝也" userId="8c59538c-4358-4eb0-84dd-2e7cb114f0dc" providerId="ADAL" clId="{94926D2D-D5E3-465E-8F00-BCD03E029779}" dt="2023-08-16T00:49:44.903" v="9" actId="20577"/>
      <pc:docMkLst>
        <pc:docMk/>
      </pc:docMkLst>
      <pc:sldChg chg="modSp mod">
        <pc:chgData name="寺田 勝也" userId="8c59538c-4358-4eb0-84dd-2e7cb114f0dc" providerId="ADAL" clId="{94926D2D-D5E3-465E-8F00-BCD03E029779}" dt="2023-08-16T00:49:44.903" v="9" actId="20577"/>
        <pc:sldMkLst>
          <pc:docMk/>
          <pc:sldMk cId="2481260732" sldId="340"/>
        </pc:sldMkLst>
        <pc:spChg chg="mod">
          <ac:chgData name="寺田 勝也" userId="8c59538c-4358-4eb0-84dd-2e7cb114f0dc" providerId="ADAL" clId="{94926D2D-D5E3-465E-8F00-BCD03E029779}" dt="2023-08-16T00:49:44.903" v="9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3" Type="http://schemas.openxmlformats.org/officeDocument/2006/relationships/image" Target="../media/image2.sv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5137729" y="4264632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3462356" y="6570565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4884633" y="6041866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1581110" y="2975309"/>
            <a:ext cx="3673496" cy="3593936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75658" y="6147859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93942" y="3957715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C1604D2-96F8-F0DA-5AB4-B40DDF378BA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9827" t="5448" r="14438" b="28817"/>
          <a:stretch/>
        </p:blipFill>
        <p:spPr>
          <a:xfrm rot="479256">
            <a:off x="1864922" y="6695294"/>
            <a:ext cx="1535428" cy="1535428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2023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火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258555" y="1845373"/>
            <a:ext cx="2473114" cy="2325464"/>
          </a:xfrm>
          <a:prstGeom prst="ellipse">
            <a:avLst/>
          </a:prstGeom>
          <a:effectLst>
            <a:softEdge rad="3175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5483720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694135" y="2524072"/>
            <a:ext cx="32311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ラブリーチャーミー</a:t>
            </a:r>
          </a:p>
        </p:txBody>
      </p:sp>
    </p:spTree>
    <p:extLst>
      <p:ext uri="{BB962C8B-B14F-4D97-AF65-F5344CB8AC3E}">
        <p14:creationId xmlns:p14="http://schemas.microsoft.com/office/powerpoint/2010/main" val="2481260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96003F-632A-4AE7-9DDB-252C73B6E7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1670</TotalTime>
  <Words>29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HGP創英角ｺﾞｼｯｸUB</vt:lpstr>
      <vt:lpstr>メイリオ</vt:lpstr>
      <vt:lpstr>小塚ゴシック Pro H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55</cp:revision>
  <cp:lastPrinted>2023-04-22T05:57:36Z</cp:lastPrinted>
  <dcterms:created xsi:type="dcterms:W3CDTF">2022-02-20T16:12:08Z</dcterms:created>
  <dcterms:modified xsi:type="dcterms:W3CDTF">2023-09-08T04:47:35Z</dcterms:modified>
</cp:coreProperties>
</file>