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271" r:id="rId3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56B"/>
    <a:srgbClr val="4788CF"/>
    <a:srgbClr val="4D90D4"/>
    <a:srgbClr val="44B475"/>
    <a:srgbClr val="8CD7F9"/>
    <a:srgbClr val="2994D3"/>
    <a:srgbClr val="FFD905"/>
    <a:srgbClr val="3BB06E"/>
    <a:srgbClr val="FFD7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209" autoAdjust="0"/>
    <p:restoredTop sz="94280" autoAdjust="0"/>
  </p:normalViewPr>
  <p:slideViewPr>
    <p:cSldViewPr snapToGrid="0">
      <p:cViewPr varScale="1">
        <p:scale>
          <a:sx n="48" d="100"/>
          <a:sy n="48" d="100"/>
        </p:scale>
        <p:origin x="1200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5C58D2A0-94A9-76DE-C53A-638B558CC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2264"/>
            <a:ext cx="7556500" cy="4250531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262CF67D-4E3C-CDB8-0B9F-1EF3EC9DB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6"/>
            <a:ext cx="7556500" cy="4250531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D00131D0-13A7-D18A-B610-ACC2F7AAF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7616" flipH="1">
            <a:off x="-447404" y="410637"/>
            <a:ext cx="5832384" cy="4374288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BF7A4063-AA9C-0E50-87CB-6201DFB53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87" y="-951171"/>
            <a:ext cx="6769896" cy="10157324"/>
          </a:xfrm>
          <a:prstGeom prst="rect">
            <a:avLst/>
          </a:prstGeom>
        </p:spPr>
      </p:pic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2B06EFD5-2B56-367C-BB6A-3BA6951BE1CA}"/>
              </a:ext>
            </a:extLst>
          </p:cNvPr>
          <p:cNvSpPr/>
          <p:nvPr/>
        </p:nvSpPr>
        <p:spPr>
          <a:xfrm>
            <a:off x="-270418" y="6261120"/>
            <a:ext cx="7961059" cy="4930410"/>
          </a:xfrm>
          <a:custGeom>
            <a:avLst/>
            <a:gdLst>
              <a:gd name="connsiteX0" fmla="*/ 0 w 7556500"/>
              <a:gd name="connsiteY0" fmla="*/ 0 h 4552499"/>
              <a:gd name="connsiteX1" fmla="*/ 101373 w 7556500"/>
              <a:gd name="connsiteY1" fmla="*/ 106327 h 4552499"/>
              <a:gd name="connsiteX2" fmla="*/ 3887259 w 7556500"/>
              <a:gd name="connsiteY2" fmla="*/ 1674492 h 4552499"/>
              <a:gd name="connsiteX3" fmla="*/ 7487203 w 7556500"/>
              <a:gd name="connsiteY3" fmla="*/ 283607 h 4552499"/>
              <a:gd name="connsiteX4" fmla="*/ 7556500 w 7556500"/>
              <a:gd name="connsiteY4" fmla="*/ 217538 h 4552499"/>
              <a:gd name="connsiteX5" fmla="*/ 7556500 w 7556500"/>
              <a:gd name="connsiteY5" fmla="*/ 4552499 h 4552499"/>
              <a:gd name="connsiteX6" fmla="*/ 0 w 7556500"/>
              <a:gd name="connsiteY6" fmla="*/ 4552499 h 455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6500" h="4552499">
                <a:moveTo>
                  <a:pt x="0" y="0"/>
                </a:moveTo>
                <a:lnTo>
                  <a:pt x="101373" y="106327"/>
                </a:lnTo>
                <a:cubicBezTo>
                  <a:pt x="1070266" y="1075219"/>
                  <a:pt x="2408779" y="1674492"/>
                  <a:pt x="3887259" y="1674492"/>
                </a:cubicBezTo>
                <a:cubicBezTo>
                  <a:pt x="5273335" y="1674492"/>
                  <a:pt x="6536392" y="1147788"/>
                  <a:pt x="7487203" y="283607"/>
                </a:cubicBezTo>
                <a:lnTo>
                  <a:pt x="7556500" y="217538"/>
                </a:lnTo>
                <a:lnTo>
                  <a:pt x="7556500" y="4552499"/>
                </a:lnTo>
                <a:lnTo>
                  <a:pt x="0" y="4552499"/>
                </a:lnTo>
                <a:close/>
              </a:path>
            </a:pathLst>
          </a:custGeom>
          <a:solidFill>
            <a:srgbClr val="F5E2B5"/>
          </a:solidFill>
          <a:ln w="76200">
            <a:solidFill>
              <a:srgbClr val="E5BE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37D29EC-E9F3-90AA-5978-429359B37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37" y="278474"/>
            <a:ext cx="2120770" cy="103855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078696-6742-76BE-A430-CC79D1C66607}"/>
              </a:ext>
            </a:extLst>
          </p:cNvPr>
          <p:cNvSpPr txBox="1"/>
          <p:nvPr/>
        </p:nvSpPr>
        <p:spPr>
          <a:xfrm>
            <a:off x="752668" y="5727953"/>
            <a:ext cx="8246624" cy="205543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7400" b="1" dirty="0">
                <a:solidFill>
                  <a:schemeClr val="bg1"/>
                </a:solidFill>
                <a:effectLst>
                  <a:glow rad="127000">
                    <a:srgbClr val="865474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健康塾</a:t>
            </a:r>
            <a:endParaRPr kumimoji="1" lang="en-US" altLang="ja-JP" sz="7400" b="1" dirty="0">
              <a:solidFill>
                <a:schemeClr val="bg1"/>
              </a:solidFill>
              <a:effectLst>
                <a:glow rad="127000">
                  <a:srgbClr val="865474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3800" b="1" dirty="0">
                <a:solidFill>
                  <a:schemeClr val="bg1"/>
                </a:solidFill>
                <a:effectLst>
                  <a:glow rad="127000">
                    <a:srgbClr val="865474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（テーマ：全身しっかり体操）</a:t>
            </a:r>
            <a:endParaRPr kumimoji="1" lang="en-US" altLang="ja-JP" sz="3800" b="1" dirty="0">
              <a:solidFill>
                <a:schemeClr val="bg1"/>
              </a:solidFill>
              <a:effectLst>
                <a:glow rad="127000">
                  <a:srgbClr val="865474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E7065F-A613-FF3A-07EC-85EE9EC7D466}"/>
              </a:ext>
            </a:extLst>
          </p:cNvPr>
          <p:cNvSpPr txBox="1"/>
          <p:nvPr/>
        </p:nvSpPr>
        <p:spPr>
          <a:xfrm>
            <a:off x="-2007904" y="4712290"/>
            <a:ext cx="8977547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6000" b="1" dirty="0">
                <a:solidFill>
                  <a:schemeClr val="bg1"/>
                </a:solidFill>
                <a:effectLst>
                  <a:glow rad="127000">
                    <a:srgbClr val="865474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ごぼう先生の</a:t>
            </a:r>
            <a:endParaRPr kumimoji="1" lang="en-US" altLang="ja-JP" sz="6000" b="1" dirty="0">
              <a:solidFill>
                <a:srgbClr val="C33E23"/>
              </a:solidFill>
              <a:effectLst>
                <a:glow rad="127000">
                  <a:srgbClr val="865474"/>
                </a:glow>
                <a:outerShdw blurRad="114300" dist="50800" dir="5400000" algn="ctr" rotWithShape="0">
                  <a:schemeClr val="tx1">
                    <a:lumMod val="75000"/>
                    <a:lumOff val="2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15674ED-244C-225B-E63B-BB060754F1B0}"/>
              </a:ext>
            </a:extLst>
          </p:cNvPr>
          <p:cNvGrpSpPr/>
          <p:nvPr/>
        </p:nvGrpSpPr>
        <p:grpSpPr>
          <a:xfrm>
            <a:off x="139200" y="8200407"/>
            <a:ext cx="7484857" cy="2040949"/>
            <a:chOff x="10256721" y="7897154"/>
            <a:chExt cx="7484857" cy="2040949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702A6A44-FD53-0AD9-5065-72B36C5FA55A}"/>
                </a:ext>
              </a:extLst>
            </p:cNvPr>
            <p:cNvGrpSpPr/>
            <p:nvPr/>
          </p:nvGrpSpPr>
          <p:grpSpPr>
            <a:xfrm>
              <a:off x="10256721" y="7897154"/>
              <a:ext cx="7484857" cy="2040949"/>
              <a:chOff x="-7586215" y="10278206"/>
              <a:chExt cx="5394435" cy="1341647"/>
            </a:xfrm>
          </p:grpSpPr>
          <p:sp>
            <p:nvSpPr>
              <p:cNvPr id="17" name="TextBox 27">
                <a:extLst>
                  <a:ext uri="{FF2B5EF4-FFF2-40B4-BE49-F238E27FC236}">
                    <a16:creationId xmlns:a16="http://schemas.microsoft.com/office/drawing/2014/main" id="{653F27EA-3FC5-EE83-C310-1D9EF97F1DEC}"/>
                  </a:ext>
                </a:extLst>
              </p:cNvPr>
              <p:cNvSpPr txBox="1"/>
              <p:nvPr/>
            </p:nvSpPr>
            <p:spPr>
              <a:xfrm>
                <a:off x="-5067181" y="10855044"/>
                <a:ext cx="2875401" cy="30567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359"/>
                  </a:lnSpc>
                </a:pPr>
                <a:r>
                  <a:rPr lang="en-US" sz="4400" b="1" spc="-148" dirty="0">
                    <a:solidFill>
                      <a:schemeClr val="bg1"/>
                    </a:solidFill>
                    <a:effectLst>
                      <a:glow rad="139700">
                        <a:schemeClr val="tx1">
                          <a:lumMod val="95000"/>
                          <a:lumOff val="5000"/>
                          <a:alpha val="90000"/>
                        </a:schemeClr>
                      </a:glow>
                    </a:effectLst>
                    <a:ea typeface="Noto Sans Regular Bold"/>
                  </a:rPr>
                  <a:t>  </a:t>
                </a:r>
                <a:r>
                  <a:rPr lang="en-US" sz="4400" b="1" spc="-148" dirty="0">
                    <a:solidFill>
                      <a:schemeClr val="bg1"/>
                    </a:solidFill>
                    <a:effectLst>
                      <a:glow rad="139700">
                        <a:schemeClr val="tx1">
                          <a:lumMod val="95000"/>
                          <a:lumOff val="5000"/>
                          <a:alpha val="9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Noto Sans Regular Bold"/>
                  </a:rPr>
                  <a:t>月  </a:t>
                </a:r>
                <a:r>
                  <a:rPr lang="ja-JP" altLang="en-US" sz="4400" b="1" spc="-148" dirty="0">
                    <a:solidFill>
                      <a:schemeClr val="bg1"/>
                    </a:solidFill>
                    <a:effectLst>
                      <a:glow rad="139700">
                        <a:schemeClr val="tx1">
                          <a:lumMod val="95000"/>
                          <a:lumOff val="5000"/>
                          <a:alpha val="9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Noto Sans Regular Bold"/>
                  </a:rPr>
                  <a:t>  　    </a:t>
                </a:r>
                <a:r>
                  <a:rPr lang="en-US" sz="4400" b="1" spc="-148" dirty="0">
                    <a:solidFill>
                      <a:schemeClr val="bg1"/>
                    </a:solidFill>
                    <a:effectLst>
                      <a:glow rad="139700">
                        <a:schemeClr val="tx1">
                          <a:lumMod val="95000"/>
                          <a:lumOff val="5000"/>
                          <a:alpha val="9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Noto Sans Regular Bold"/>
                  </a:rPr>
                  <a:t>日     </a:t>
                </a:r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1137115F-78D7-3580-6715-79ED1CA2351B}"/>
                  </a:ext>
                </a:extLst>
              </p:cNvPr>
              <p:cNvSpPr/>
              <p:nvPr/>
            </p:nvSpPr>
            <p:spPr>
              <a:xfrm>
                <a:off x="-3000861" y="10588282"/>
                <a:ext cx="630480" cy="575062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64923"/>
              </a:solidFill>
            </p:spPr>
            <p:txBody>
              <a:bodyPr/>
              <a:lstStyle/>
              <a:p>
                <a:endParaRPr lang="ja-JP" altLang="en-US" dirty="0">
                  <a:solidFill>
                    <a:srgbClr val="F2DEC1"/>
                  </a:solidFill>
                </a:endParaRPr>
              </a:p>
            </p:txBody>
          </p:sp>
          <p:sp>
            <p:nvSpPr>
              <p:cNvPr id="22" name="TextBox 23">
                <a:extLst>
                  <a:ext uri="{FF2B5EF4-FFF2-40B4-BE49-F238E27FC236}">
                    <a16:creationId xmlns:a16="http://schemas.microsoft.com/office/drawing/2014/main" id="{C5FF7AD3-1FF1-7970-2186-5C240C6C6D83}"/>
                  </a:ext>
                </a:extLst>
              </p:cNvPr>
              <p:cNvSpPr txBox="1"/>
              <p:nvPr/>
            </p:nvSpPr>
            <p:spPr>
              <a:xfrm>
                <a:off x="-2984050" y="10903160"/>
                <a:ext cx="596859" cy="2124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70"/>
                  </a:lnSpc>
                </a:pPr>
                <a:r>
                  <a:rPr lang="ja-JP" altLang="en-US" sz="4200" b="1" dirty="0">
                    <a:solidFill>
                      <a:schemeClr val="bg1"/>
                    </a:solidFill>
                    <a:effectLst>
                      <a:innerShdw>
                        <a:prstClr val="black"/>
                      </a:innerShdw>
                    </a:effectLst>
                    <a:latin typeface="けいふぉんと" panose="02000600000000000000" pitchFamily="2" charset="-128"/>
                    <a:ea typeface="けいふぉんと" panose="02000600000000000000" pitchFamily="2" charset="-128"/>
                  </a:rPr>
                  <a:t>月</a:t>
                </a:r>
                <a:endParaRPr lang="en-US" altLang="ja-JP" sz="4200" b="1" dirty="0">
                  <a:solidFill>
                    <a:schemeClr val="bg1"/>
                  </a:solidFill>
                  <a:effectLst>
                    <a:innerShdw>
                      <a:prstClr val="black"/>
                    </a:innerShd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endParaRP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17F6775-7A4B-5DA0-B333-57AAF7D93EB3}"/>
                  </a:ext>
                </a:extLst>
              </p:cNvPr>
              <p:cNvSpPr txBox="1"/>
              <p:nvPr/>
            </p:nvSpPr>
            <p:spPr>
              <a:xfrm rot="16200000">
                <a:off x="-5751892" y="10186473"/>
                <a:ext cx="930678" cy="1163961"/>
              </a:xfrm>
              <a:prstGeom prst="rect">
                <a:avLst/>
              </a:prstGeom>
              <a:noFill/>
              <a:effectLst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en-US" altLang="ja-JP" sz="8000" b="1" dirty="0">
                    <a:solidFill>
                      <a:schemeClr val="bg1"/>
                    </a:solidFill>
                    <a:effectLst>
                      <a:glow rad="101600">
                        <a:srgbClr val="D64923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8000" b="1" dirty="0">
                    <a:solidFill>
                      <a:schemeClr val="bg1"/>
                    </a:solidFill>
                    <a:effectLst>
                      <a:glow rad="101600">
                        <a:srgbClr val="D64923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１</a:t>
                </a:r>
                <a:endParaRPr lang="en-US" altLang="ja-JP" sz="8000" b="1" dirty="0">
                  <a:solidFill>
                    <a:schemeClr val="bg1"/>
                  </a:solidFill>
                  <a:effectLst>
                    <a:glow rad="101600">
                      <a:srgbClr val="D64923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9B79AF5-48EA-EA3C-C65C-0BF5A9F708A7}"/>
                  </a:ext>
                </a:extLst>
              </p:cNvPr>
              <p:cNvSpPr txBox="1"/>
              <p:nvPr/>
            </p:nvSpPr>
            <p:spPr>
              <a:xfrm rot="16200000">
                <a:off x="-4263210" y="9994522"/>
                <a:ext cx="930678" cy="1498045"/>
              </a:xfrm>
              <a:prstGeom prst="rect">
                <a:avLst/>
              </a:prstGeom>
              <a:noFill/>
              <a:effectLst>
                <a:glow rad="127000">
                  <a:srgbClr val="E34558"/>
                </a:glow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en-US" altLang="ja-JP" sz="8000" b="1" i="0" u="none" strike="noStrike" baseline="0" dirty="0">
                    <a:solidFill>
                      <a:schemeClr val="bg1"/>
                    </a:solidFill>
                    <a:effectLst>
                      <a:glow rad="101600">
                        <a:srgbClr val="D64923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13</a:t>
                </a:r>
                <a:r>
                  <a:rPr lang="en-US" altLang="ja-JP" sz="8000" b="1" i="0" u="none" strike="noStrike" baseline="0" dirty="0">
                    <a:solidFill>
                      <a:schemeClr val="bg1"/>
                    </a:solidFill>
                    <a:effectLst>
                      <a:glow rad="88900">
                        <a:srgbClr val="865474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</a:t>
                </a:r>
                <a:r>
                  <a:rPr lang="ja-JP" altLang="en-US" sz="8000" b="1" i="0" u="none" strike="noStrike" baseline="0" dirty="0">
                    <a:solidFill>
                      <a:schemeClr val="bg1"/>
                    </a:solidFill>
                    <a:effectLst>
                      <a:glow rad="88900">
                        <a:srgbClr val="865474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endPara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865474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pic>
            <p:nvPicPr>
              <p:cNvPr id="26" name="Picture 60">
                <a:extLst>
                  <a:ext uri="{FF2B5EF4-FFF2-40B4-BE49-F238E27FC236}">
                    <a16:creationId xmlns:a16="http://schemas.microsoft.com/office/drawing/2014/main" id="{76389D10-4CB1-CD5F-30CB-F711E7304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-7307965" y="11257105"/>
                <a:ext cx="1246537" cy="362748"/>
              </a:xfrm>
              <a:prstGeom prst="rect">
                <a:avLst/>
              </a:prstGeom>
            </p:spPr>
          </p:pic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E6C81CFF-0CC9-AE29-3D65-4AFA7F7CE9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0" t="73549" r="81428" b="19851"/>
              <a:stretch/>
            </p:blipFill>
            <p:spPr>
              <a:xfrm>
                <a:off x="-7586215" y="10408173"/>
                <a:ext cx="1658639" cy="752545"/>
              </a:xfrm>
              <a:prstGeom prst="rect">
                <a:avLst/>
              </a:prstGeom>
            </p:spPr>
          </p:pic>
          <p:sp>
            <p:nvSpPr>
              <p:cNvPr id="30" name="TextBox 37">
                <a:extLst>
                  <a:ext uri="{FF2B5EF4-FFF2-40B4-BE49-F238E27FC236}">
                    <a16:creationId xmlns:a16="http://schemas.microsoft.com/office/drawing/2014/main" id="{D572C20B-5E67-E2AC-3AB4-92E76E0ECC96}"/>
                  </a:ext>
                </a:extLst>
              </p:cNvPr>
              <p:cNvSpPr txBox="1"/>
              <p:nvPr/>
            </p:nvSpPr>
            <p:spPr>
              <a:xfrm>
                <a:off x="-7397669" y="10833170"/>
                <a:ext cx="2330488" cy="15966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251"/>
                  </a:lnSpc>
                </a:pPr>
                <a:r>
                  <a:rPr lang="ja-JP" altLang="en-US" sz="3200" dirty="0">
                    <a:solidFill>
                      <a:srgbClr val="865474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開  催   </a:t>
                </a:r>
                <a:endParaRPr lang="en-US" sz="3200" dirty="0">
                  <a:solidFill>
                    <a:srgbClr val="865474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p:grpSp>
        <p:sp>
          <p:nvSpPr>
            <p:cNvPr id="14" name="TextBox 37">
              <a:extLst>
                <a:ext uri="{FF2B5EF4-FFF2-40B4-BE49-F238E27FC236}">
                  <a16:creationId xmlns:a16="http://schemas.microsoft.com/office/drawing/2014/main" id="{C95E311A-B539-F7F3-F201-59685BFBE8C1}"/>
                </a:ext>
              </a:extLst>
            </p:cNvPr>
            <p:cNvSpPr txBox="1"/>
            <p:nvPr/>
          </p:nvSpPr>
          <p:spPr>
            <a:xfrm>
              <a:off x="11682009" y="8730186"/>
              <a:ext cx="3233586" cy="2428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865474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 日</a:t>
              </a:r>
              <a:endParaRPr lang="en-US" sz="3200" dirty="0">
                <a:solidFill>
                  <a:srgbClr val="86547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36D49B-ACEB-8E5C-BDF5-A21E775F37DD}"/>
              </a:ext>
            </a:extLst>
          </p:cNvPr>
          <p:cNvSpPr txBox="1"/>
          <p:nvPr/>
        </p:nvSpPr>
        <p:spPr>
          <a:xfrm>
            <a:off x="-931166" y="9892348"/>
            <a:ext cx="10708104" cy="349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10"/>
              </a:lnSpc>
            </a:pP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14:00</a:t>
            </a:r>
            <a:r>
              <a:rPr lang="ja-JP" altLang="en-US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14:45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FA9177-2B15-070F-DE38-9371E6DD8416}"/>
              </a:ext>
            </a:extLst>
          </p:cNvPr>
          <p:cNvSpPr txBox="1"/>
          <p:nvPr/>
        </p:nvSpPr>
        <p:spPr>
          <a:xfrm>
            <a:off x="2199774" y="5966074"/>
            <a:ext cx="782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ごぼう先生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AABED4-7CCF-0AA1-4D1D-96A3378C5BF4}"/>
              </a:ext>
            </a:extLst>
          </p:cNvPr>
          <p:cNvSpPr txBox="1"/>
          <p:nvPr/>
        </p:nvSpPr>
        <p:spPr>
          <a:xfrm rot="20610289">
            <a:off x="982576" y="1238695"/>
            <a:ext cx="41533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48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や</a:t>
            </a:r>
            <a:endParaRPr kumimoji="1" lang="en-US" altLang="ja-JP" sz="3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48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健康クイズ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を</a:t>
            </a:r>
            <a:endParaRPr kumimoji="1" lang="en-US" altLang="ja-JP" sz="3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ご一緒に！</a:t>
            </a:r>
            <a:endParaRPr lang="ja-JP" altLang="en-US" sz="3600" b="1" i="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iragino Kaku Gothic Pro"/>
            </a:endParaRPr>
          </a:p>
        </p:txBody>
      </p:sp>
    </p:spTree>
    <p:extLst>
      <p:ext uri="{BB962C8B-B14F-4D97-AF65-F5344CB8AC3E}">
        <p14:creationId xmlns:p14="http://schemas.microsoft.com/office/powerpoint/2010/main" val="2693697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23750</TotalTime>
  <Words>36</Words>
  <Application>Microsoft Office PowerPoint</Application>
  <PresentationFormat>ユーザー設定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BIZ UDP明朝 Medium</vt:lpstr>
      <vt:lpstr>Hiragino Kaku Gothic Pro</vt:lpstr>
      <vt:lpstr>UD デジタル 教科書体 NP-B</vt:lpstr>
      <vt:lpstr>けいふぉんと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10月ラインナップチラシ</dc:title>
  <dc:creator>齋藤 芙美</dc:creator>
  <cp:lastModifiedBy>田淵 朋世</cp:lastModifiedBy>
  <cp:revision>134</cp:revision>
  <dcterms:created xsi:type="dcterms:W3CDTF">2022-09-22T01:47:20Z</dcterms:created>
  <dcterms:modified xsi:type="dcterms:W3CDTF">2023-09-26T00:57:32Z</dcterms:modified>
</cp:coreProperties>
</file>