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C54FF661-AA7E-47C3-9B84-124089023E5B}"/>
    <pc:docChg chg="modSld">
      <pc:chgData name="寺田 勝也" userId="8c59538c-4358-4eb0-84dd-2e7cb114f0dc" providerId="ADAL" clId="{C54FF661-AA7E-47C3-9B84-124089023E5B}" dt="2023-09-11T05:30:41.520" v="4" actId="20577"/>
      <pc:docMkLst>
        <pc:docMk/>
      </pc:docMkLst>
      <pc:sldChg chg="modSp mod">
        <pc:chgData name="寺田 勝也" userId="8c59538c-4358-4eb0-84dd-2e7cb114f0dc" providerId="ADAL" clId="{C54FF661-AA7E-47C3-9B84-124089023E5B}" dt="2023-09-11T05:30:41.520" v="4" actId="20577"/>
        <pc:sldMkLst>
          <pc:docMk/>
          <pc:sldMk cId="1691459842" sldId="270"/>
        </pc:sldMkLst>
        <pc:spChg chg="mod">
          <ac:chgData name="寺田 勝也" userId="8c59538c-4358-4eb0-84dd-2e7cb114f0dc" providerId="ADAL" clId="{C54FF661-AA7E-47C3-9B84-124089023E5B}" dt="2023-09-11T05:30:41.520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6666C5-E860-448E-9D3A-DC256A0A0FF6}">
  <ds:schemaRefs>
    <ds:schemaRef ds:uri="http://www.w3.org/XML/1998/namespace"/>
    <ds:schemaRef ds:uri="http://purl.org/dc/terms/"/>
    <ds:schemaRef ds:uri="http://schemas.microsoft.com/office/2006/documentManagement/types"/>
    <ds:schemaRef ds:uri="ccc50300-c016-41b3-baf7-1f053ea3de53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aa497eed-f72d-442f-adf5-cc88fbf9cce6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16CDAB2-BA64-4A3E-AF2B-28AA1DA9B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2023-09-11T05:30:43Z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