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7CB8B81C-6BD4-4D3D-92E9-226A3BAC0575}"/>
    <pc:docChg chg="modSld">
      <pc:chgData name="寺田 勝也" userId="8c59538c-4358-4eb0-84dd-2e7cb114f0dc" providerId="ADAL" clId="{7CB8B81C-6BD4-4D3D-92E9-226A3BAC0575}" dt="2023-09-11T05:30:04.601" v="4" actId="20577"/>
      <pc:docMkLst>
        <pc:docMk/>
      </pc:docMkLst>
      <pc:sldChg chg="modSp mod">
        <pc:chgData name="寺田 勝也" userId="8c59538c-4358-4eb0-84dd-2e7cb114f0dc" providerId="ADAL" clId="{7CB8B81C-6BD4-4D3D-92E9-226A3BAC0575}" dt="2023-09-11T05:30:04.601" v="4" actId="20577"/>
        <pc:sldMkLst>
          <pc:docMk/>
          <pc:sldMk cId="197685522" sldId="263"/>
        </pc:sldMkLst>
        <pc:spChg chg="mod">
          <ac:chgData name="寺田 勝也" userId="8c59538c-4358-4eb0-84dd-2e7cb114f0dc" providerId="ADAL" clId="{7CB8B81C-6BD4-4D3D-92E9-226A3BAC0575}" dt="2023-09-11T05:30:04.601" v="4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51603-547A-4EAE-B8E7-BADB8423ECD1}">
  <ds:schemaRefs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aa497eed-f72d-442f-adf5-cc88fbf9cce6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9AF73A2-7846-41E1-A978-7EFB487BB8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72C292-AD81-4CFD-8E00-227F896EA5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89</cp:revision>
  <dcterms:created xsi:type="dcterms:W3CDTF">2022-02-20T16:12:08Z</dcterms:created>
  <dcterms:modified xsi:type="dcterms:W3CDTF">2023-09-11T05:30:06Z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