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寺田 勝也" userId="8c59538c-4358-4eb0-84dd-2e7cb114f0dc" providerId="ADAL" clId="{FD11E456-531F-4AB7-B831-74ADB6867467}"/>
    <pc:docChg chg="modSld">
      <pc:chgData name="寺田 勝也" userId="8c59538c-4358-4eb0-84dd-2e7cb114f0dc" providerId="ADAL" clId="{FD11E456-531F-4AB7-B831-74ADB6867467}" dt="2023-09-11T05:23:08.624" v="16" actId="20577"/>
      <pc:docMkLst>
        <pc:docMk/>
      </pc:docMkLst>
      <pc:sldChg chg="modSp mod">
        <pc:chgData name="寺田 勝也" userId="8c59538c-4358-4eb0-84dd-2e7cb114f0dc" providerId="ADAL" clId="{FD11E456-531F-4AB7-B831-74ADB6867467}" dt="2023-09-11T05:23:08.624" v="16" actId="20577"/>
        <pc:sldMkLst>
          <pc:docMk/>
          <pc:sldMk cId="3614745249" sldId="339"/>
        </pc:sldMkLst>
        <pc:spChg chg="mod">
          <ac:chgData name="寺田 勝也" userId="8c59538c-4358-4eb0-84dd-2e7cb114f0dc" providerId="ADAL" clId="{FD11E456-531F-4AB7-B831-74ADB6867467}" dt="2023-09-11T05:23:08.624" v="16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kumimoji="1" lang="en-US" altLang="ja-JP" sz="3200" b="1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DFB4A4-AD2D-599F-E518-B3A628920523}"/>
              </a:ext>
            </a:extLst>
          </p:cNvPr>
          <p:cNvGrpSpPr/>
          <p:nvPr/>
        </p:nvGrpSpPr>
        <p:grpSpPr>
          <a:xfrm>
            <a:off x="1253873" y="218063"/>
            <a:ext cx="4341405" cy="581082"/>
            <a:chOff x="-584596" y="-1296756"/>
            <a:chExt cx="5748689" cy="76944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352756-0AB5-8573-2ADD-136117D7BD89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glow rad="101600">
                      <a:srgbClr val="E76E13">
                        <a:alpha val="45000"/>
                      </a:srgbClr>
                    </a:glo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E76E13">
                      <a:alpha val="45000"/>
                    </a:srgbClr>
                  </a:glo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447E1D7-25BB-66A4-B3C0-B040196D57E0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8255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825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C3CDAB0-A1E9-22D8-123A-5D4380BF3686}"/>
                </a:ext>
              </a:extLst>
            </p:cNvPr>
            <p:cNvSpPr/>
            <p:nvPr/>
          </p:nvSpPr>
          <p:spPr>
            <a:xfrm>
              <a:off x="-584596" y="-1296756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28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3C26590-8167-64F6-207A-8E74938B1558}"/>
              </a:ext>
            </a:extLst>
          </p:cNvPr>
          <p:cNvGrpSpPr/>
          <p:nvPr/>
        </p:nvGrpSpPr>
        <p:grpSpPr>
          <a:xfrm>
            <a:off x="408596" y="759388"/>
            <a:ext cx="6084970" cy="983022"/>
            <a:chOff x="-5901172" y="1955013"/>
            <a:chExt cx="5748690" cy="7694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F8CFA7-A75C-F3BD-6CA9-1EE7553832F0}"/>
                </a:ext>
              </a:extLst>
            </p:cNvPr>
            <p:cNvSpPr/>
            <p:nvPr/>
          </p:nvSpPr>
          <p:spPr>
            <a:xfrm>
              <a:off x="-5901172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10160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6D77E68-19C9-D774-97AB-E6CA4EFB47E6}"/>
                </a:ext>
              </a:extLst>
            </p:cNvPr>
            <p:cNvSpPr/>
            <p:nvPr/>
          </p:nvSpPr>
          <p:spPr>
            <a:xfrm>
              <a:off x="-5901171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75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281C6C2-3A63-D0D6-F142-401F3DF1B45B}"/>
              </a:ext>
            </a:extLst>
          </p:cNvPr>
          <p:cNvSpPr/>
          <p:nvPr/>
        </p:nvSpPr>
        <p:spPr>
          <a:xfrm>
            <a:off x="-2964764" y="1817566"/>
            <a:ext cx="2281595" cy="1457739"/>
          </a:xfrm>
          <a:prstGeom prst="wedgeEllipseCallout">
            <a:avLst>
              <a:gd name="adj1" fmla="val 51771"/>
              <a:gd name="adj2" fmla="val 27046"/>
            </a:avLst>
          </a:prstGeom>
          <a:solidFill>
            <a:schemeClr val="bg1"/>
          </a:solidFill>
          <a:ln w="6032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8166C5-52B0-ED24-37A0-3E8C94CA7181}"/>
              </a:ext>
            </a:extLst>
          </p:cNvPr>
          <p:cNvSpPr/>
          <p:nvPr/>
        </p:nvSpPr>
        <p:spPr>
          <a:xfrm>
            <a:off x="-2762686" y="2221043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あなたに歌を</a:t>
            </a:r>
            <a:endParaRPr lang="en-US" altLang="ja-JP" sz="2200" b="1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届けます</a:t>
            </a:r>
            <a:endParaRPr lang="ja-JP" altLang="en-US" sz="2200" b="1" cap="none" spc="0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4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944725D-B7C4-4598-AE5B-78816DA5C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7746B-9C76-4434-816C-3ED926670E7A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a497eed-f72d-442f-adf5-cc88fbf9cce6"/>
    <ds:schemaRef ds:uri="http://purl.org/dc/elements/1.1/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56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けいふぉんと</vt:lpstr>
      <vt:lpstr>メイリオ</vt:lpstr>
      <vt:lpstr>小塚明朝 Pro H</vt:lpstr>
      <vt:lpstr>凸版文久見出しゴシック StdN 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61</cp:revision>
  <dcterms:created xsi:type="dcterms:W3CDTF">2022-02-20T16:12:08Z</dcterms:created>
  <dcterms:modified xsi:type="dcterms:W3CDTF">2023-09-11T05:23:09Z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