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F18218C0-AED9-4B36-A0D8-F7F7E97569E8}"/>
    <pc:docChg chg="modSld">
      <pc:chgData name="寺田 勝也" userId="8c59538c-4358-4eb0-84dd-2e7cb114f0dc" providerId="ADAL" clId="{F18218C0-AED9-4B36-A0D8-F7F7E97569E8}" dt="2023-09-11T05:23:57.419" v="12" actId="20577"/>
      <pc:docMkLst>
        <pc:docMk/>
      </pc:docMkLst>
      <pc:sldChg chg="modSp mod">
        <pc:chgData name="寺田 勝也" userId="8c59538c-4358-4eb0-84dd-2e7cb114f0dc" providerId="ADAL" clId="{F18218C0-AED9-4B36-A0D8-F7F7E97569E8}" dt="2023-09-11T05:23:57.419" v="12" actId="20577"/>
        <pc:sldMkLst>
          <pc:docMk/>
          <pc:sldMk cId="197685522" sldId="263"/>
        </pc:sldMkLst>
        <pc:spChg chg="mod">
          <ac:chgData name="寺田 勝也" userId="8c59538c-4358-4eb0-84dd-2e7cb114f0dc" providerId="ADAL" clId="{F18218C0-AED9-4B36-A0D8-F7F7E97569E8}" dt="2023-09-11T05:23:57.419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00292-03E5-48AC-A29E-D9C495AF22A8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aa497eed-f72d-442f-adf5-cc88fbf9cce6"/>
    <ds:schemaRef ds:uri="ccc50300-c016-41b3-baf7-1f053ea3de53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6AA942-B123-4D77-9241-2EC104569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94</cp:revision>
  <dcterms:created xsi:type="dcterms:W3CDTF">2022-02-20T16:12:08Z</dcterms:created>
  <dcterms:modified xsi:type="dcterms:W3CDTF">2023-09-11T05:23:59Z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