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05D39F-F5D0-40E1-8D2A-592A64B4A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64</cp:revision>
  <cp:lastPrinted>2022-02-22T07:44:13Z</cp:lastPrinted>
  <dcterms:created xsi:type="dcterms:W3CDTF">2021-12-24T07:23:06Z</dcterms:created>
  <dcterms:modified xsi:type="dcterms:W3CDTF">2023-09-08T04:32:05Z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