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2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68820" y="5894774"/>
            <a:ext cx="2008301" cy="196480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93942" y="3957715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7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火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258555" y="1845373"/>
            <a:ext cx="2473114" cy="232546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12572" r="23242" b="50957"/>
          <a:stretch/>
        </p:blipFill>
        <p:spPr>
          <a:xfrm rot="21262935">
            <a:off x="4857155" y="6127063"/>
            <a:ext cx="1727298" cy="1805026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85" t="14330" r="31406" b="39830"/>
          <a:stretch/>
        </p:blipFill>
        <p:spPr>
          <a:xfrm rot="21177685">
            <a:off x="1573085" y="2791974"/>
            <a:ext cx="3706274" cy="3963881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87F1E7B-B68F-237C-F4D4-60A78410D4E7}"/>
              </a:ext>
            </a:extLst>
          </p:cNvPr>
          <p:cNvSpPr txBox="1"/>
          <p:nvPr/>
        </p:nvSpPr>
        <p:spPr>
          <a:xfrm>
            <a:off x="4126333" y="2711162"/>
            <a:ext cx="3231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r>
              <a:rPr kumimoji="1" lang="ja-JP" altLang="en-US" sz="36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4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松藏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2881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D57DE0-A802-43B8-9D68-8877892C7D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1670</TotalTime>
  <Words>29</Words>
  <Application>Microsoft Office PowerPoint</Application>
  <PresentationFormat>A4 210 x 297 mm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53</cp:revision>
  <cp:lastPrinted>2023-04-22T05:57:36Z</cp:lastPrinted>
  <dcterms:created xsi:type="dcterms:W3CDTF">2022-02-20T16:12:08Z</dcterms:created>
  <dcterms:modified xsi:type="dcterms:W3CDTF">2023-09-08T04:58:35Z</dcterms:modified>
</cp:coreProperties>
</file>