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"/>
  </p:notesMasterIdLst>
  <p:sldIdLst>
    <p:sldId id="281" r:id="rId3"/>
  </p:sldIdLst>
  <p:sldSz cx="7556500" cy="10693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齋藤 芙美" initials="齋藤" lastIdx="2" clrIdx="0">
    <p:extLst>
      <p:ext uri="{19B8F6BF-5375-455C-9EA6-DF929625EA0E}">
        <p15:presenceInfo xmlns:p15="http://schemas.microsoft.com/office/powerpoint/2012/main" userId="S-1-5-21-3580068840-1394931835-201921230-16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56B"/>
    <a:srgbClr val="4788CF"/>
    <a:srgbClr val="4D90D4"/>
    <a:srgbClr val="44B475"/>
    <a:srgbClr val="8CD7F9"/>
    <a:srgbClr val="2994D3"/>
    <a:srgbClr val="FFD905"/>
    <a:srgbClr val="3BB06E"/>
    <a:srgbClr val="FFD7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209" autoAdjust="0"/>
    <p:restoredTop sz="94280" autoAdjust="0"/>
  </p:normalViewPr>
  <p:slideViewPr>
    <p:cSldViewPr snapToGrid="0">
      <p:cViewPr varScale="1">
        <p:scale>
          <a:sx n="48" d="100"/>
          <a:sy n="48" d="100"/>
        </p:scale>
        <p:origin x="1200" y="-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D714A-35F6-4EF2-8371-589994DBA61E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F286F-2F69-448F-B16D-95F8927B35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52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1750055"/>
            <a:ext cx="6423025" cy="3722887"/>
          </a:xfrm>
        </p:spPr>
        <p:txBody>
          <a:bodyPr anchor="b"/>
          <a:lstStyle>
            <a:lvl1pPr algn="ctr"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5616511"/>
            <a:ext cx="5667375" cy="2581762"/>
          </a:xfrm>
        </p:spPr>
        <p:txBody>
          <a:bodyPr/>
          <a:lstStyle>
            <a:lvl1pPr marL="0" indent="0" algn="ctr">
              <a:buNone/>
              <a:defRPr sz="1983"/>
            </a:lvl1pPr>
            <a:lvl2pPr marL="377830" indent="0" algn="ctr">
              <a:buNone/>
              <a:defRPr sz="1653"/>
            </a:lvl2pPr>
            <a:lvl3pPr marL="755660" indent="0" algn="ctr">
              <a:buNone/>
              <a:defRPr sz="1488"/>
            </a:lvl3pPr>
            <a:lvl4pPr marL="1133490" indent="0" algn="ctr">
              <a:buNone/>
              <a:defRPr sz="1322"/>
            </a:lvl4pPr>
            <a:lvl5pPr marL="1511320" indent="0" algn="ctr">
              <a:buNone/>
              <a:defRPr sz="1322"/>
            </a:lvl5pPr>
            <a:lvl6pPr marL="1889150" indent="0" algn="ctr">
              <a:buNone/>
              <a:defRPr sz="1322"/>
            </a:lvl6pPr>
            <a:lvl7pPr marL="2266980" indent="0" algn="ctr">
              <a:buNone/>
              <a:defRPr sz="1322"/>
            </a:lvl7pPr>
            <a:lvl8pPr marL="2644811" indent="0" algn="ctr">
              <a:buNone/>
              <a:defRPr sz="1322"/>
            </a:lvl8pPr>
            <a:lvl9pPr marL="3022641" indent="0" algn="ctr">
              <a:buNone/>
              <a:defRPr sz="132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4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97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7621" y="569325"/>
            <a:ext cx="1629370" cy="906216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510" y="569325"/>
            <a:ext cx="4793655" cy="90621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00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27874A-8198-5F1D-EFC6-B638710D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749425"/>
            <a:ext cx="5667375" cy="37242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5189043-CE9A-26E1-A9CF-1B2E8D7F8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5616575"/>
            <a:ext cx="5667375" cy="2581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4C6022-F4A2-B0B8-6A24-3DC71675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BA6CD7-2B3C-B9EC-9B03-990A86C4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8BA5F6-A92E-1C30-BFB1-DFA689E3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08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F7CB95-FEAF-78CD-9273-061BCA73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860543-F0E2-09DE-DEF7-A0AD784A9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53D8E4-C1AD-AEB1-B9D7-B06F79FF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653E81-A9E7-F4BC-C0E3-91BBAF7E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6467A1-D342-CD4F-A996-FDDC791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12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3EBDA-9461-807C-49B9-452C9DBA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65413"/>
            <a:ext cx="6516687" cy="4448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C2110C-D79D-2BCA-03A3-3106B470C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7156450"/>
            <a:ext cx="6516687" cy="2338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649DDF-800A-EBAC-75C5-DF9CCF1B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7EE843-5BDB-69C5-98BF-85ED2527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D81EED-1FF9-B026-A64E-F3319F61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51BC98-2894-8EEC-2401-F9A5D8A4C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765DBD-0094-3012-6EE6-2B01878D9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113" y="2846388"/>
            <a:ext cx="3182937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4817306-0D20-36AA-ABD8-FD1BB5349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4450" y="2846388"/>
            <a:ext cx="3182938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12C85C-C576-32EB-88F1-6D450770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FC26986-D621-E139-0D37-1B7FB8CE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ABA661-27E0-C7C0-5B8D-EB372ACA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138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0B5485-FE30-32D4-70E1-FEE465B2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69913"/>
            <a:ext cx="6516688" cy="20669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BE7406-2F4A-6820-D067-EAB7A4AC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620963"/>
            <a:ext cx="3197225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1248A40-7D01-B17E-2811-855550BE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00" y="3906838"/>
            <a:ext cx="3197225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95D430C-EF3A-7054-C2B4-F2C20E634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5875" y="2620963"/>
            <a:ext cx="3211513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204F93-EE83-C81F-2EA7-17109761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5875" y="3906838"/>
            <a:ext cx="3211513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107E5E2-F0A7-38D1-4039-807711B6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E66DA1E-EDD4-9141-379A-209FA927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349BF31-D551-C80B-2812-A3EC7252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668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118D89-2A00-3241-B382-CE240D8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C6E06D-DF33-DE8F-39C3-4A1E1369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996E879-7C7B-E7D4-8F20-1543ABC5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F65940-74A8-68AE-EA09-66E8FF32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12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3165DA2-29BF-E9C7-2BAA-505A01AF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5E1A613-EA8C-2027-9BE7-A0B4A180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0F312-797F-DA43-5D6F-0700203B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7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A080CB-9B0C-A005-F7F0-3A2BC792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418EB7-A73A-64EB-008D-E9180BD6F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6DCE56-F00D-7B48-CC56-4E310193B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E04CE3-67A2-1CBB-7E98-D8153878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772EE1-A258-E8AF-C8A1-17E44B58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467875-555C-97CB-E0C1-66F968C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049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E51ACD-194B-4DF2-5D53-EEEC41A8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4D43216-4343-666E-D519-40B2FD82F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C5AC591-1938-07CF-3AE3-3952C3894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8C8D3B-F7CA-6059-F3B5-3A13C22B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A9E0E-BA60-819E-7960-32560856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4D42B2-5AA8-057D-8200-8E590EEF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264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0485D8-D9A0-C3E4-64F0-B9642516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3B706D-C079-BA60-9D67-6488C107B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9803E3-E08C-49D8-7710-3BFE1038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9500BB-4367-B3F0-8D75-4032C001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397099-5ACF-0626-EF16-0AC15AAA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61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8C4446D-FC11-9C39-20CF-CC5174DCE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8613" y="569913"/>
            <a:ext cx="1628775" cy="9061450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A1E029-3995-3283-2108-464EE62E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113" y="569913"/>
            <a:ext cx="4737100" cy="9061450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D821CE-9B0F-8E14-3A38-CD484012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F171ED-99AE-933B-8A60-B3AAD515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A1E19C-E6D6-48C0-B714-CCAC4BE7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04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74" y="2665927"/>
            <a:ext cx="6517481" cy="4448157"/>
          </a:xfrm>
        </p:spPr>
        <p:txBody>
          <a:bodyPr anchor="b"/>
          <a:lstStyle>
            <a:lvl1pPr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74" y="7156165"/>
            <a:ext cx="6517481" cy="2339180"/>
          </a:xfrm>
        </p:spPr>
        <p:txBody>
          <a:bodyPr/>
          <a:lstStyle>
            <a:lvl1pPr marL="0" indent="0">
              <a:buNone/>
              <a:defRPr sz="1983">
                <a:solidFill>
                  <a:schemeClr val="tx1"/>
                </a:solidFill>
              </a:defRPr>
            </a:lvl1pPr>
            <a:lvl2pPr marL="37783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96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509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478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61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569327"/>
            <a:ext cx="6517481" cy="206689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495" y="2621369"/>
            <a:ext cx="3196753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495" y="3906061"/>
            <a:ext cx="3196753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5478" y="2621369"/>
            <a:ext cx="3212497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5478" y="3906061"/>
            <a:ext cx="3212497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41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74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52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497" y="1539654"/>
            <a:ext cx="3825478" cy="7599245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9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2497" y="1539654"/>
            <a:ext cx="3825478" cy="7599245"/>
          </a:xfrm>
        </p:spPr>
        <p:txBody>
          <a:bodyPr anchor="t"/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54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510" y="569327"/>
            <a:ext cx="6517481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510" y="2846623"/>
            <a:ext cx="6517481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509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90C6-0FD7-4B03-B7D3-8E217C5758B0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091" y="9911200"/>
            <a:ext cx="25503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6778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7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660" rtl="0" eaLnBrk="1" latinLnBrk="0" hangingPunct="1">
        <a:lnSpc>
          <a:spcPct val="90000"/>
        </a:lnSpc>
        <a:spcBef>
          <a:spcPct val="0"/>
        </a:spcBef>
        <a:buNone/>
        <a:defRPr kumimoji="1" sz="36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15" indent="-188915" algn="l" defTabSz="755660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kumimoji="1" sz="2314" kern="1200">
          <a:solidFill>
            <a:schemeClr val="tx1"/>
          </a:solidFill>
          <a:latin typeface="+mn-lt"/>
          <a:ea typeface="+mn-ea"/>
          <a:cs typeface="+mn-cs"/>
        </a:defRPr>
      </a:lvl1pPr>
      <a:lvl2pPr marL="56674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DD335B5-45B7-0349-3C81-51B2A0E0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18275" cy="206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624878-5D5F-3D00-EF2F-0423AF1E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13" y="2846388"/>
            <a:ext cx="6518275" cy="678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1B57B4-3CE7-76CF-5D96-0E15166B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113" y="9910763"/>
            <a:ext cx="1700212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4CD59-3740-49D4-BC2E-CA1FA760C399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745A7F-43EE-FAA8-7DA7-3AC807BF6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488" y="9910763"/>
            <a:ext cx="2549525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B2330-CAAE-5FE5-EB71-2943FA540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7175" y="9910763"/>
            <a:ext cx="1700213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17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microsoft.com/office/2007/relationships/hdphoto" Target="../media/hdphoto1.wdp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4414A3A-6270-3719-7BED-2E25227E9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2" t="12275" r="661"/>
          <a:stretch/>
        </p:blipFill>
        <p:spPr>
          <a:xfrm>
            <a:off x="-178222" y="-162561"/>
            <a:ext cx="8387502" cy="9907791"/>
          </a:xfrm>
          <a:prstGeom prst="rect">
            <a:avLst/>
          </a:prstGeom>
        </p:spPr>
      </p:pic>
      <p:sp>
        <p:nvSpPr>
          <p:cNvPr id="30" name="直角三角形 29">
            <a:extLst>
              <a:ext uri="{FF2B5EF4-FFF2-40B4-BE49-F238E27FC236}">
                <a16:creationId xmlns:a16="http://schemas.microsoft.com/office/drawing/2014/main" id="{74183417-7F6E-AF29-6FB4-9F46DAE662CD}"/>
              </a:ext>
            </a:extLst>
          </p:cNvPr>
          <p:cNvSpPr/>
          <p:nvPr/>
        </p:nvSpPr>
        <p:spPr>
          <a:xfrm rot="10800000" flipV="1">
            <a:off x="-2791602" y="-2230436"/>
            <a:ext cx="10575429" cy="9397306"/>
          </a:xfrm>
          <a:prstGeom prst="rtTriangle">
            <a:avLst/>
          </a:prstGeom>
          <a:solidFill>
            <a:srgbClr val="478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0981064-7F24-8120-C5E6-FE9C70A531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4"/>
          <a:stretch/>
        </p:blipFill>
        <p:spPr>
          <a:xfrm>
            <a:off x="2014683" y="6448856"/>
            <a:ext cx="7237625" cy="5048983"/>
          </a:xfrm>
          <a:prstGeom prst="parallelogram">
            <a:avLst>
              <a:gd name="adj" fmla="val 15743"/>
            </a:avLst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6CBC806-5AEF-03D7-2D1F-7888A2F68D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00" b="93350" l="100" r="99900">
                        <a14:foregroundMark x1="4567" y1="30300" x2="48733" y2="26300"/>
                        <a14:foregroundMark x1="48733" y1="26300" x2="87600" y2="27200"/>
                        <a14:foregroundMark x1="87600" y1="27200" x2="85600" y2="37950"/>
                        <a14:foregroundMark x1="85600" y1="37950" x2="85467" y2="38000"/>
                        <a14:foregroundMark x1="2567" y1="25900" x2="11967" y2="17850"/>
                        <a14:foregroundMark x1="11967" y1="17850" x2="78933" y2="19900"/>
                        <a14:foregroundMark x1="78933" y1="19900" x2="96733" y2="17500"/>
                        <a14:foregroundMark x1="96733" y1="17500" x2="87933" y2="30650"/>
                        <a14:foregroundMark x1="3867" y1="26050" x2="3033" y2="19400"/>
                        <a14:foregroundMark x1="100" y1="17100" x2="13367" y2="17100"/>
                        <a14:foregroundMark x1="0" y1="16750" x2="7067" y2="16250"/>
                        <a14:foregroundMark x1="7067" y1="16250" x2="61933" y2="18500"/>
                        <a14:foregroundMark x1="61933" y1="18500" x2="92167" y2="17100"/>
                        <a14:foregroundMark x1="92167" y1="17100" x2="99900" y2="17450"/>
                        <a14:foregroundMark x1="33600" y1="17000" x2="68467" y2="18150"/>
                        <a14:foregroundMark x1="68467" y1="18150" x2="85200" y2="16700"/>
                        <a14:foregroundMark x1="85200" y1="16700" x2="85933" y2="16700"/>
                        <a14:foregroundMark x1="44167" y1="16850" x2="69233" y2="18000"/>
                        <a14:foregroundMark x1="69233" y1="18000" x2="86000" y2="16700"/>
                        <a14:foregroundMark x1="86000" y1="16700" x2="99700" y2="16700"/>
                        <a14:foregroundMark x1="52700" y1="16600" x2="88167" y2="17000"/>
                        <a14:foregroundMark x1="88167" y1="17000" x2="95533" y2="16600"/>
                        <a14:foregroundMark x1="95533" y1="16600" x2="96800" y2="16600"/>
                        <a14:foregroundMark x1="88367" y1="45950" x2="90533" y2="44400"/>
                        <a14:foregroundMark x1="87433" y1="40450" x2="90700" y2="43950"/>
                        <a14:foregroundMark x1="89033" y1="39600" x2="89300" y2="44800"/>
                        <a14:foregroundMark x1="89033" y1="39500" x2="89667" y2="43250"/>
                        <a14:foregroundMark x1="90433" y1="48450" x2="99900" y2="48450"/>
                        <a14:foregroundMark x1="73933" y1="75850" x2="73767" y2="92000"/>
                        <a14:foregroundMark x1="81067" y1="69400" x2="81933" y2="80950"/>
                        <a14:foregroundMark x1="81933" y1="80950" x2="78067" y2="82600"/>
                        <a14:foregroundMark x1="86400" y1="76150" x2="89033" y2="87550"/>
                        <a14:foregroundMark x1="89033" y1="87550" x2="58367" y2="93550"/>
                        <a14:foregroundMark x1="58367" y1="93550" x2="8767" y2="93350"/>
                        <a14:foregroundMark x1="8767" y1="93350" x2="9933" y2="81900"/>
                        <a14:foregroundMark x1="9933" y1="81900" x2="18600" y2="75900"/>
                        <a14:foregroundMark x1="18600" y1="75900" x2="51567" y2="73050"/>
                        <a14:foregroundMark x1="51567" y1="73050" x2="86500" y2="76150"/>
                        <a14:backgroundMark x1="99033" y1="28500" x2="93833" y2="36950"/>
                        <a14:backgroundMark x1="93833" y1="36950" x2="98467" y2="45750"/>
                        <a14:backgroundMark x1="98467" y1="45750" x2="99800" y2="45400"/>
                        <a14:backgroundMark x1="833" y1="30350" x2="5333" y2="42300"/>
                        <a14:backgroundMark x1="5333" y1="42300" x2="2133" y2="44950"/>
                        <a14:backgroundMark x1="99900" y1="64350" x2="92467" y2="71350"/>
                        <a14:backgroundMark x1="92467" y1="71350" x2="93067" y2="87450"/>
                        <a14:backgroundMark x1="93067" y1="87450" x2="99233" y2="91450"/>
                        <a14:backgroundMark x1="167" y1="67450" x2="8333" y2="71700"/>
                        <a14:backgroundMark x1="8333" y1="71700" x2="7733" y2="83650"/>
                        <a14:backgroundMark x1="7733" y1="83650" x2="2367" y2="91900"/>
                        <a14:backgroundMark x1="2367" y1="91900" x2="633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49" t="15842"/>
          <a:stretch/>
        </p:blipFill>
        <p:spPr>
          <a:xfrm>
            <a:off x="-386485" y="7081612"/>
            <a:ext cx="3244243" cy="4040347"/>
          </a:xfrm>
          <a:prstGeom prst="rect">
            <a:avLst/>
          </a:prstGeom>
        </p:spPr>
      </p:pic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5F281723-8C85-43D2-D318-2926A20D78AD}"/>
              </a:ext>
            </a:extLst>
          </p:cNvPr>
          <p:cNvSpPr/>
          <p:nvPr/>
        </p:nvSpPr>
        <p:spPr>
          <a:xfrm>
            <a:off x="-345246" y="-162561"/>
            <a:ext cx="8192223" cy="1128452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E99CF236-C6F0-B39C-828D-4020F0DC2B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1"/>
          <a:stretch/>
        </p:blipFill>
        <p:spPr>
          <a:xfrm>
            <a:off x="-3161332" y="6674193"/>
            <a:ext cx="9475349" cy="4019207"/>
          </a:xfrm>
          <a:prstGeom prst="rect">
            <a:avLst/>
          </a:prstGeom>
          <a:effectLst>
            <a:glow rad="127000">
              <a:schemeClr val="bg1">
                <a:alpha val="94000"/>
              </a:schemeClr>
            </a:glow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FD286F6-2E3D-308D-8CC9-F2915973F062}"/>
              </a:ext>
            </a:extLst>
          </p:cNvPr>
          <p:cNvSpPr txBox="1"/>
          <p:nvPr/>
        </p:nvSpPr>
        <p:spPr>
          <a:xfrm>
            <a:off x="2142273" y="9833121"/>
            <a:ext cx="5305926" cy="349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10"/>
              </a:lnSpc>
            </a:pP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14:00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15:00</a:t>
            </a:r>
          </a:p>
        </p:txBody>
      </p:sp>
      <p:sp>
        <p:nvSpPr>
          <p:cNvPr id="45" name="TextBox 23">
            <a:extLst>
              <a:ext uri="{FF2B5EF4-FFF2-40B4-BE49-F238E27FC236}">
                <a16:creationId xmlns:a16="http://schemas.microsoft.com/office/drawing/2014/main" id="{6CE134C9-3A13-C47C-DB47-BB118F5148AC}"/>
              </a:ext>
            </a:extLst>
          </p:cNvPr>
          <p:cNvSpPr txBox="1"/>
          <p:nvPr/>
        </p:nvSpPr>
        <p:spPr>
          <a:xfrm>
            <a:off x="4418492" y="8397543"/>
            <a:ext cx="828151" cy="32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0"/>
              </a:lnSpc>
            </a:pPr>
            <a:endParaRPr lang="en-US" altLang="ja-JP" sz="4200" b="1" dirty="0">
              <a:solidFill>
                <a:schemeClr val="bg1"/>
              </a:solidFill>
              <a:effectLst>
                <a:glow rad="25400">
                  <a:schemeClr val="tx1">
                    <a:lumMod val="85000"/>
                    <a:lumOff val="15000"/>
                  </a:schemeClr>
                </a:glow>
                <a:innerShdw blurRad="114300">
                  <a:prstClr val="black"/>
                </a:innerShdw>
              </a:effectLst>
              <a:latin typeface="けいふぉんと" panose="02000600000000000000" pitchFamily="2" charset="-128"/>
              <a:ea typeface="けいふぉんと" panose="02000600000000000000" pitchFamily="2" charset="-128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A973F255-5984-BC93-E771-A12130420352}"/>
              </a:ext>
            </a:extLst>
          </p:cNvPr>
          <p:cNvGrpSpPr/>
          <p:nvPr/>
        </p:nvGrpSpPr>
        <p:grpSpPr>
          <a:xfrm>
            <a:off x="2579396" y="8252458"/>
            <a:ext cx="4974902" cy="1433670"/>
            <a:chOff x="718321" y="5845334"/>
            <a:chExt cx="4974902" cy="1433670"/>
          </a:xfrm>
        </p:grpSpPr>
        <p:sp>
          <p:nvSpPr>
            <p:cNvPr id="44" name="TextBox 27">
              <a:extLst>
                <a:ext uri="{FF2B5EF4-FFF2-40B4-BE49-F238E27FC236}">
                  <a16:creationId xmlns:a16="http://schemas.microsoft.com/office/drawing/2014/main" id="{367A9F1E-893F-B08B-3E41-8629277DA32C}"/>
                </a:ext>
              </a:extLst>
            </p:cNvPr>
            <p:cNvSpPr txBox="1"/>
            <p:nvPr/>
          </p:nvSpPr>
          <p:spPr>
            <a:xfrm>
              <a:off x="1703560" y="6652978"/>
              <a:ext cx="3989663" cy="465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</a:effectLst>
                  <a:ea typeface="Noto Sans Regular Bold"/>
                </a:rPr>
                <a:t>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月</a:t>
              </a:r>
              <a:r>
                <a:rPr lang="ja-JP" alt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　 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日     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4710116A-7DA2-9052-65DC-DAB7C6471020}"/>
                </a:ext>
              </a:extLst>
            </p:cNvPr>
            <p:cNvSpPr txBox="1"/>
            <p:nvPr/>
          </p:nvSpPr>
          <p:spPr>
            <a:xfrm rot="16200000">
              <a:off x="1025251" y="5556302"/>
              <a:ext cx="1415772" cy="2029631"/>
            </a:xfrm>
            <a:prstGeom prst="rect">
              <a:avLst/>
            </a:prstGeom>
            <a:noFill/>
            <a:effectLst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8000" b="1" dirty="0">
                  <a:solidFill>
                    <a:schemeClr val="bg1"/>
                  </a:solidFill>
                  <a:effectLst>
                    <a:glow rad="101600">
                      <a:srgbClr val="A56B3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11</a:t>
              </a: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D5EB8136-5524-3F2B-20AF-18D1C6082311}"/>
                </a:ext>
              </a:extLst>
            </p:cNvPr>
            <p:cNvSpPr txBox="1"/>
            <p:nvPr/>
          </p:nvSpPr>
          <p:spPr>
            <a:xfrm rot="16200000">
              <a:off x="2990505" y="5513939"/>
              <a:ext cx="1415772" cy="2078561"/>
            </a:xfrm>
            <a:prstGeom prst="rect">
              <a:avLst/>
            </a:prstGeom>
            <a:noFill/>
            <a:effectLst>
              <a:glow rad="127000">
                <a:srgbClr val="E34558"/>
              </a:glow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8000" b="1" dirty="0">
                  <a:solidFill>
                    <a:schemeClr val="bg1"/>
                  </a:solidFill>
                  <a:effectLst>
                    <a:glow rad="101600">
                      <a:srgbClr val="A56B3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6</a:t>
              </a:r>
              <a:r>
                <a:rPr lang="en-US" altLang="ja-JP" sz="80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  </a:t>
              </a:r>
              <a:r>
                <a:rPr lang="ja-JP" altLang="en-US" sz="80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endParaRPr lang="en-US" altLang="ja-JP" sz="8000" b="1" i="0" u="none" strike="noStrike" baseline="0" dirty="0">
                <a:solidFill>
                  <a:schemeClr val="bg1"/>
                </a:solidFill>
                <a:effectLst>
                  <a:glow rad="88900">
                    <a:srgbClr val="634C0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CE648D67-D872-4AA4-CE8F-0E5A694AA26E}"/>
              </a:ext>
            </a:extLst>
          </p:cNvPr>
          <p:cNvGrpSpPr/>
          <p:nvPr/>
        </p:nvGrpSpPr>
        <p:grpSpPr>
          <a:xfrm>
            <a:off x="2736809" y="7447721"/>
            <a:ext cx="3465059" cy="1144792"/>
            <a:chOff x="-3302543" y="8366673"/>
            <a:chExt cx="3465059" cy="1144792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985D89CE-F445-B08D-8B76-7448F419F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0" t="73549" r="81428" b="19851"/>
            <a:stretch/>
          </p:blipFill>
          <p:spPr>
            <a:xfrm>
              <a:off x="-3302543" y="8366673"/>
              <a:ext cx="2275536" cy="1144792"/>
            </a:xfrm>
            <a:prstGeom prst="rect">
              <a:avLst/>
            </a:prstGeom>
          </p:spPr>
        </p:pic>
        <p:sp>
          <p:nvSpPr>
            <p:cNvPr id="50" name="TextBox 37">
              <a:extLst>
                <a:ext uri="{FF2B5EF4-FFF2-40B4-BE49-F238E27FC236}">
                  <a16:creationId xmlns:a16="http://schemas.microsoft.com/office/drawing/2014/main" id="{4C1C232E-222F-7CE2-E804-D5AAC965557A}"/>
                </a:ext>
              </a:extLst>
            </p:cNvPr>
            <p:cNvSpPr txBox="1"/>
            <p:nvPr/>
          </p:nvSpPr>
          <p:spPr>
            <a:xfrm>
              <a:off x="-3071072" y="8971912"/>
              <a:ext cx="3233588" cy="242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51"/>
                </a:lnSpc>
              </a:pPr>
              <a:r>
                <a:rPr lang="ja-JP" altLang="en-US" sz="3200" dirty="0">
                  <a:solidFill>
                    <a:srgbClr val="634C0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開  催  日  </a:t>
              </a:r>
              <a:endParaRPr lang="en-US" sz="3200" dirty="0">
                <a:solidFill>
                  <a:srgbClr val="634C0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51" name="Picture 60">
            <a:extLst>
              <a:ext uri="{FF2B5EF4-FFF2-40B4-BE49-F238E27FC236}">
                <a16:creationId xmlns:a16="http://schemas.microsoft.com/office/drawing/2014/main" id="{AA96BDB9-8C6E-FFC9-F3FA-A02E087F48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18313" y="7859788"/>
            <a:ext cx="1729589" cy="551822"/>
          </a:xfrm>
          <a:prstGeom prst="rect">
            <a:avLst/>
          </a:prstGeom>
        </p:spPr>
      </p:pic>
      <p:sp>
        <p:nvSpPr>
          <p:cNvPr id="65" name="楕円 64">
            <a:extLst>
              <a:ext uri="{FF2B5EF4-FFF2-40B4-BE49-F238E27FC236}">
                <a16:creationId xmlns:a16="http://schemas.microsoft.com/office/drawing/2014/main" id="{35A648A5-00D0-7609-BD05-393C03761BF9}"/>
              </a:ext>
            </a:extLst>
          </p:cNvPr>
          <p:cNvSpPr/>
          <p:nvPr/>
        </p:nvSpPr>
        <p:spPr>
          <a:xfrm>
            <a:off x="6060296" y="8782855"/>
            <a:ext cx="708157" cy="708157"/>
          </a:xfrm>
          <a:prstGeom prst="ellipse">
            <a:avLst/>
          </a:prstGeom>
          <a:solidFill>
            <a:srgbClr val="F0A4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0ACBF09-80F3-17A0-3398-1539C32FA3AA}"/>
              </a:ext>
            </a:extLst>
          </p:cNvPr>
          <p:cNvSpPr txBox="1"/>
          <p:nvPr/>
        </p:nvSpPr>
        <p:spPr>
          <a:xfrm>
            <a:off x="6085672" y="8824856"/>
            <a:ext cx="389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effectLst/>
              </a:rPr>
              <a:t>月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1123E93-7248-655E-E04A-D8AD92F4EC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2" y="156288"/>
            <a:ext cx="2120770" cy="1038554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ECCB24B-F60D-DFC3-C2C5-0EC5C47B0CD1}"/>
              </a:ext>
            </a:extLst>
          </p:cNvPr>
          <p:cNvSpPr txBox="1"/>
          <p:nvPr/>
        </p:nvSpPr>
        <p:spPr>
          <a:xfrm>
            <a:off x="-2601959" y="10041482"/>
            <a:ext cx="78226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しょーた☆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37B95A0-9B3B-C652-9B9C-AF90667D84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r="-271"/>
          <a:stretch/>
        </p:blipFill>
        <p:spPr>
          <a:xfrm>
            <a:off x="3471805" y="1216673"/>
            <a:ext cx="4141901" cy="270157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23E3C46-499D-0A8F-7955-7E64FD51F7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/>
          <a:stretch/>
        </p:blipFill>
        <p:spPr>
          <a:xfrm>
            <a:off x="-386485" y="1216172"/>
            <a:ext cx="4130731" cy="270157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2F222A5-D785-8DC6-E36A-199260A1ECEB}"/>
              </a:ext>
            </a:extLst>
          </p:cNvPr>
          <p:cNvSpPr txBox="1"/>
          <p:nvPr/>
        </p:nvSpPr>
        <p:spPr>
          <a:xfrm>
            <a:off x="480756" y="5619041"/>
            <a:ext cx="3284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b="1" dirty="0">
                <a:solidFill>
                  <a:schemeClr val="bg1"/>
                </a:solidFill>
                <a:effectLst>
                  <a:glow rad="139700">
                    <a:srgbClr val="44556B"/>
                  </a:glo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浅草寺</a:t>
            </a:r>
            <a:endParaRPr kumimoji="1" lang="ja-JP" altLang="en-US" sz="8000" dirty="0">
              <a:effectLst>
                <a:glow rad="139700">
                  <a:srgbClr val="44556B"/>
                </a:glow>
              </a:effectLst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6D66FE4D-4A76-2238-E4F8-A4C0DE1188F5}"/>
              </a:ext>
            </a:extLst>
          </p:cNvPr>
          <p:cNvSpPr/>
          <p:nvPr/>
        </p:nvSpPr>
        <p:spPr>
          <a:xfrm rot="694273">
            <a:off x="4099338" y="5564703"/>
            <a:ext cx="2996574" cy="1792991"/>
          </a:xfrm>
          <a:prstGeom prst="ellipse">
            <a:avLst/>
          </a:prstGeom>
          <a:solidFill>
            <a:srgbClr val="F0A44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B5EC9927-FF45-FB9E-633E-56B1089605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6511">
            <a:off x="3791736" y="5292505"/>
            <a:ext cx="3688444" cy="2652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AABED4-7CCF-0AA1-4D1D-96A3378C5BF4}"/>
              </a:ext>
            </a:extLst>
          </p:cNvPr>
          <p:cNvSpPr txBox="1"/>
          <p:nvPr/>
        </p:nvSpPr>
        <p:spPr>
          <a:xfrm rot="629293">
            <a:off x="4213837" y="5981465"/>
            <a:ext cx="3268505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fontAlgn="base"/>
            <a:r>
              <a:rPr kumimoji="1" lang="ja-JP" altLang="en-US" sz="4000" b="1" dirty="0">
                <a:solidFill>
                  <a:srgbClr val="C00000"/>
                </a:solidFill>
                <a:effectLst>
                  <a:glow rad="165100">
                    <a:schemeClr val="bg1"/>
                  </a:glow>
                </a:effectLst>
              </a:rPr>
              <a:t>音楽</a:t>
            </a:r>
            <a:r>
              <a:rPr kumimoji="1" lang="ja-JP" altLang="en-US" sz="32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</a:rPr>
              <a:t>や</a:t>
            </a:r>
            <a:r>
              <a:rPr kumimoji="1" lang="ja-JP" altLang="en-US" sz="4000" b="1" dirty="0">
                <a:solidFill>
                  <a:srgbClr val="C00000"/>
                </a:solidFill>
                <a:effectLst>
                  <a:glow rad="165100">
                    <a:schemeClr val="bg1"/>
                  </a:glow>
                </a:effectLst>
              </a:rPr>
              <a:t>体操</a:t>
            </a:r>
            <a:r>
              <a:rPr kumimoji="1" lang="ja-JP" altLang="en-US" sz="32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</a:rPr>
              <a:t>を</a:t>
            </a:r>
            <a:endParaRPr kumimoji="1" lang="en-US" altLang="ja-JP" sz="3200" b="1" dirty="0">
              <a:solidFill>
                <a:srgbClr val="002060"/>
              </a:solidFill>
              <a:effectLst>
                <a:glow rad="165100">
                  <a:schemeClr val="bg1"/>
                </a:glow>
              </a:effectLst>
            </a:endParaRPr>
          </a:p>
          <a:p>
            <a:pPr fontAlgn="base"/>
            <a:r>
              <a:rPr kumimoji="1" lang="ja-JP" altLang="en-US" sz="32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</a:rPr>
              <a:t>ご一緒に！</a:t>
            </a:r>
            <a:endParaRPr lang="ja-JP" altLang="en-US" sz="3200" b="1" i="0" dirty="0">
              <a:solidFill>
                <a:srgbClr val="002060"/>
              </a:solidFill>
              <a:effectLst>
                <a:glow rad="165100">
                  <a:schemeClr val="bg1"/>
                </a:glow>
              </a:effectLst>
              <a:latin typeface="Hiragino Kaku Gothic Pro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CCA289-267D-0A54-1DDC-90A3B2832B09}"/>
              </a:ext>
            </a:extLst>
          </p:cNvPr>
          <p:cNvSpPr txBox="1"/>
          <p:nvPr/>
        </p:nvSpPr>
        <p:spPr>
          <a:xfrm>
            <a:off x="688892" y="4085138"/>
            <a:ext cx="6110708" cy="1491242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ja-JP" sz="42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50800">
                    <a:schemeClr val="tx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1400</a:t>
            </a:r>
            <a:r>
              <a:rPr kumimoji="1" lang="ja-JP" alt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50800">
                    <a:schemeClr val="tx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年近くの歴史を誇る</a:t>
            </a:r>
            <a:endParaRPr kumimoji="1" lang="en-US" altLang="ja-JP" sz="42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glow rad="50800">
                  <a:schemeClr val="tx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10000"/>
              </a:lnSpc>
            </a:pPr>
            <a:r>
              <a:rPr kumimoji="1" lang="ja-JP" alt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50800">
                    <a:schemeClr val="tx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都内最古の寺</a:t>
            </a:r>
            <a:endParaRPr kumimoji="1" lang="en-US" altLang="ja-JP" sz="42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glow rad="50800">
                  <a:schemeClr val="tx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9C32797-4160-2E45-698A-9048E35341E2}"/>
              </a:ext>
            </a:extLst>
          </p:cNvPr>
          <p:cNvSpPr txBox="1"/>
          <p:nvPr/>
        </p:nvSpPr>
        <p:spPr>
          <a:xfrm>
            <a:off x="4015529" y="4904688"/>
            <a:ext cx="3010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50800">
                    <a:schemeClr val="tx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（東京都）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470257-843E-C941-F698-3C37261E088E}"/>
              </a:ext>
            </a:extLst>
          </p:cNvPr>
          <p:cNvSpPr txBox="1"/>
          <p:nvPr/>
        </p:nvSpPr>
        <p:spPr>
          <a:xfrm>
            <a:off x="5329377" y="1251282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14300">
                    <a:schemeClr val="bg1"/>
                  </a:glow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写真提供：</a:t>
            </a:r>
            <a:r>
              <a:rPr kumimoji="1"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14300">
                    <a:schemeClr val="bg1"/>
                  </a:glow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台東区</a:t>
            </a:r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14300">
                  <a:schemeClr val="bg1"/>
                </a:glow>
                <a:outerShdw blurRad="50800" dist="50800" dir="5400000" sx="2000" sy="2000" algn="ctr" rotWithShape="0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194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23750</TotalTime>
  <Words>42</Words>
  <Application>Microsoft Office PowerPoint</Application>
  <PresentationFormat>ユーザー設定</PresentationFormat>
  <Paragraphs>14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</vt:i4>
      </vt:variant>
    </vt:vector>
  </HeadingPairs>
  <TitlesOfParts>
    <vt:vector size="13" baseType="lpstr">
      <vt:lpstr>BIZ UDPゴシック</vt:lpstr>
      <vt:lpstr>Hiragino Kaku Gothic Pro</vt:lpstr>
      <vt:lpstr>UD デジタル 教科書体 N-B</vt:lpstr>
      <vt:lpstr>UD デジタル 教科書体 NP-B</vt:lpstr>
      <vt:lpstr>けいふぉんと</vt:lpstr>
      <vt:lpstr>游ゴシック</vt:lpstr>
      <vt:lpstr>游ゴシック Light</vt:lpstr>
      <vt:lpstr>Arial</vt:lpstr>
      <vt:lpstr>Calibri</vt:lpstr>
      <vt:lpstr>Calibri Light</vt:lpstr>
      <vt:lpstr>Office テーマ</vt:lpstr>
      <vt:lpstr>デザインの設定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10月ラインナップチラシ</dc:title>
  <dc:creator>齋藤 芙美</dc:creator>
  <cp:lastModifiedBy>田淵 朋世</cp:lastModifiedBy>
  <cp:revision>135</cp:revision>
  <dcterms:created xsi:type="dcterms:W3CDTF">2022-09-22T01:47:20Z</dcterms:created>
  <dcterms:modified xsi:type="dcterms:W3CDTF">2023-09-26T01:07:13Z</dcterms:modified>
</cp:coreProperties>
</file>