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528BC-C4FF-480E-9E79-5DB752AA5785}">
  <ds:schemaRefs>
    <ds:schemaRef ds:uri="ccc50300-c016-41b3-baf7-1f053ea3de53"/>
    <ds:schemaRef ds:uri="aa497eed-f72d-442f-adf5-cc88fbf9cce6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096447-0153-4269-B822-0B5701DC18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0AEE96-B7A1-44FC-85DE-E30598762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90</cp:revision>
  <dcterms:created xsi:type="dcterms:W3CDTF">2022-02-20T16:12:08Z</dcterms:created>
  <dcterms:modified xsi:type="dcterms:W3CDTF">2023-09-08T04:40:19Z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