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63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5" d="100"/>
          <a:sy n="75" d="100"/>
        </p:scale>
        <p:origin x="300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273897"/>
                <a:chOff x="-1" y="8421092"/>
                <a:chExt cx="6849776" cy="1273897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11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金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分～午後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50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7685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7" ma:contentTypeDescription="新しいドキュメントを作成します。" ma:contentTypeScope="" ma:versionID="059a45df9a9791ef43139fdb7e638f6d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dfe6284d62bdcd730faa2434b8ff21c1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451FE61-619C-4F00-803A-8D3369FE5F44}">
  <ds:schemaRefs>
    <ds:schemaRef ds:uri="http://schemas.microsoft.com/office/2006/metadata/properties"/>
    <ds:schemaRef ds:uri="http://schemas.microsoft.com/office/infopath/2007/PartnerControls"/>
    <ds:schemaRef ds:uri="aa497eed-f72d-442f-adf5-cc88fbf9cce6"/>
    <ds:schemaRef ds:uri="ccc50300-c016-41b3-baf7-1f053ea3de53"/>
  </ds:schemaRefs>
</ds:datastoreItem>
</file>

<file path=customXml/itemProps2.xml><?xml version="1.0" encoding="utf-8"?>
<ds:datastoreItem xmlns:ds="http://schemas.openxmlformats.org/officeDocument/2006/customXml" ds:itemID="{469DAE35-DA74-438A-87EE-D199174520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0E9AD0-528E-452B-A8A7-8738414F5F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52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Hiragino Kaku Gothic Pro W3</vt:lpstr>
      <vt:lpstr>メイリオ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91</cp:revision>
  <dcterms:created xsi:type="dcterms:W3CDTF">2022-02-20T16:12:08Z</dcterms:created>
  <dcterms:modified xsi:type="dcterms:W3CDTF">2023-09-08T04:33:01Z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</Properties>
</file>