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2023/9/8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765D0A-0702-4E59-9992-6BFD781CF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21E616-F72B-4084-9DE8-541D52FCFBD0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3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84</cp:revision>
  <dcterms:created xsi:type="dcterms:W3CDTF">2022-02-20T16:12:08Z</dcterms:created>
  <dcterms:modified xsi:type="dcterms:W3CDTF">2023-09-08T07:14:48Z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