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08CD5-82CC-49F0-8ADC-8949432CC6DF}" v="6" dt="2023-09-05T08:52:06.5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0F86-EB7F-46C8-B581-6550ABA77EBF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8263"/>
            <a:ext cx="2549525" cy="360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9850"/>
            <a:ext cx="6045200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2CE0-4D9D-4E8C-B3CB-AC84054E17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2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F5FAA60-94FA-90E4-38F4-746F0A8A0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54"/>
          <a:stretch/>
        </p:blipFill>
        <p:spPr>
          <a:xfrm>
            <a:off x="20" y="10"/>
            <a:ext cx="7556480" cy="106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7</cp:revision>
  <dcterms:created xsi:type="dcterms:W3CDTF">2023-04-07T05:50:45Z</dcterms:created>
  <dcterms:modified xsi:type="dcterms:W3CDTF">2023-09-07T09:22:25Z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