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4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08CD5-82CC-49F0-8ADC-8949432CC6DF}" v="6" dt="2023-09-05T08:52:06.5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0F86-EB7F-46C8-B581-6550ABA77EBF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8263"/>
            <a:ext cx="2549525" cy="360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9850"/>
            <a:ext cx="6045200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2CE0-4D9D-4E8C-B3CB-AC84054E17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03017-102E-86E9-E1C6-1E39012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6C602-2EA4-9BBD-B0E6-7A3808BE2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AE580D-66B2-0320-AE78-3C8F193E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8" cy="10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7</cp:revision>
  <dcterms:created xsi:type="dcterms:W3CDTF">2023-04-07T05:50:45Z</dcterms:created>
  <dcterms:modified xsi:type="dcterms:W3CDTF">2023-09-07T09:25:15Z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