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1" r:id="rId2"/>
  </p:sldMasterIdLst>
  <p:sldIdLst>
    <p:sldId id="292" r:id="rId3"/>
  </p:sldIdLst>
  <p:sldSz cx="12192000" cy="16256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庄田后希" initials="庄田后希" lastIdx="1" clrIdx="0">
    <p:extLst>
      <p:ext uri="{19B8F6BF-5375-455C-9EA6-DF929625EA0E}">
        <p15:presenceInfo xmlns:p15="http://schemas.microsoft.com/office/powerpoint/2012/main" userId="S::shoda@office-neat.co.jp::3ee93642-eca6-47dd-bd45-b127dbe2b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DBD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4660"/>
  </p:normalViewPr>
  <p:slideViewPr>
    <p:cSldViewPr snapToGrid="0">
      <p:cViewPr varScale="1">
        <p:scale>
          <a:sx n="26" d="100"/>
          <a:sy n="26" d="100"/>
        </p:scale>
        <p:origin x="239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1250517"/>
            <a:ext cx="6992292" cy="12094777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3771392"/>
            <a:ext cx="5705856" cy="773785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682645"/>
            <a:ext cx="5705856" cy="2362539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78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3157895"/>
            <a:ext cx="5263732" cy="910483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5982208"/>
            <a:ext cx="3831336" cy="344627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1517224"/>
            <a:ext cx="4837176" cy="13199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9688576"/>
            <a:ext cx="3319272" cy="1538901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77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12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4225FD-4E46-4EDB-8951-6CEBD8ACE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021498-7B86-4961-9067-F180D9F58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FF2A55-86AC-44DF-8771-807BCE4C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0ACAAC-7B5A-4CB7-AD79-5FD6647D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22E21-8DFF-4B9A-A301-643FBF22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197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7CDA4-D57D-45C6-813D-083193FE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9490BD-CB49-4D5F-A1CE-0BF9D2A89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3F5E04-558E-4E89-B8FD-277BEEE3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665EBF-7C69-496E-9A9C-A95457D9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70B8AC-CBF1-4867-9EF1-77C4BA87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691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38584A-52D1-42EF-947B-F66540FD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2714"/>
            <a:ext cx="10515600" cy="67620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11ECEE-E588-4F25-B7B1-0B0F8EB9A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878728"/>
            <a:ext cx="10515600" cy="3555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2806C3-CB89-446D-B6E6-D6AF20E1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268803-A7EC-4502-923A-FBF73FD6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AD685E-4B63-4AAD-A11D-B77C01AD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66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8DAAE2-EA9B-4D51-A542-F5C629DB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DC9FC-B7C5-4888-B05F-45D6779A9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125566-63A4-498D-8643-D58C17DF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7A627D-F39B-444F-9720-64128800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8E2385-BDDF-498D-8371-09DCD6B2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663F0E-1F01-4AF7-9837-E265FF24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01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7EA81B-23A8-41CC-8A84-D8394461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BAAD3D-8DDA-40D3-B8A1-C424327F7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FFC586-B5C6-4DC7-B1D8-BD408BB58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74E0B94-9CAE-432F-89FD-75117F3D4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84979"/>
            <a:ext cx="5183188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C185BEF-8CBF-4E5C-BADB-5F5BCFFC1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5937956"/>
            <a:ext cx="5183188" cy="87338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32186B-B7D1-4817-9548-597F0126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9A9D0CA-A25F-4048-AD25-C0C0F064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E5E45ED-7BD7-44CF-9084-C0A940A2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0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F5CEA5-34DC-4354-9F3A-8666CF58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12D52F-C9BC-4905-96CA-4457F902C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B23D96-421C-486D-9AE1-71BCADFB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1F922F-563D-411B-9A53-BCF6BA76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56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C3AA176-DE29-430D-BB6D-0A6D4BD0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B80BB5A-EC86-4EBC-90CF-6A4F9A4E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76C6F-A7C2-4728-BB0D-405176A8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38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2" y="746930"/>
            <a:ext cx="3021543" cy="3402529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8427"/>
            <a:ext cx="10515600" cy="98619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475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1F9E41-8718-4A92-B282-E42C2F20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CC70E-2DEA-48C5-BA4D-87111835C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B0036E-1C1E-4EA5-BB7A-AF779586B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0F6AD1-911B-45AC-8373-B4A5B054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9C21AB-FAD8-4066-BF8F-2F6B0D33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5FD5C1-127F-4405-8E96-E0E280B7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277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7409B8-18EF-4CA8-B7B1-10626614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F0BFF24-7752-4756-B5F8-D0CFF73B9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7954CE-71F1-41D8-A0DF-A1F3F6F1E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1AD864-D1CB-4FDC-88C1-8ED290C7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EF8B23-067E-4781-9073-7E3964A0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62B002-C8E8-4E56-9E05-68861A90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435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D7A59B-0CD7-431E-8D0E-FC197F72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B95746-4160-47D2-A59F-06516EA68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6F5204-8DB9-401F-A360-5194E8C8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F6E241-62BF-4582-913E-1530884E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CFD9D8-424B-4B49-9AA8-9969356E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360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DA421CC-3EC7-4DC0-8B00-89C07B016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80AE49-CB94-459E-973A-EC898497C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1A071E-699B-40CA-8A1F-23EC67EC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722F31-6A75-42CC-9CEE-1AF34B6F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09AED7-01AF-4616-A379-8E1C804A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70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13624083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57608"/>
            <a:ext cx="5266944" cy="743441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143745"/>
            <a:ext cx="5266944" cy="3555999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0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2" y="746930"/>
            <a:ext cx="3021543" cy="3402529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768427"/>
            <a:ext cx="4937760" cy="98619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4768427"/>
            <a:ext cx="4937760" cy="98619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14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2" y="746930"/>
            <a:ext cx="3021543" cy="3402529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768427"/>
            <a:ext cx="4937760" cy="2254165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7412736"/>
            <a:ext cx="4937760" cy="72610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4768427"/>
            <a:ext cx="4937760" cy="2254165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7412736"/>
            <a:ext cx="4937760" cy="72610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51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430450"/>
            <a:ext cx="8252722" cy="1427498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3728043"/>
            <a:ext cx="6501384" cy="9710251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37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00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14032960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47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9" y="0"/>
            <a:ext cx="7472381" cy="16256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17227"/>
            <a:ext cx="3886200" cy="70009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1517227"/>
            <a:ext cx="4489704" cy="1326489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951637"/>
            <a:ext cx="3886200" cy="5852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77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38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C7F8B1-7556-40B9-983E-C4B20F64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424CB6-C3C5-4B3A-9523-992FC0350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A4FD46-2F50-411E-8DA0-40A0D67EF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C252-A599-4CF9-AD4D-20C4BC0C35A4}" type="datetimeFigureOut">
              <a:rPr kumimoji="1" lang="ja-JP" altLang="en-US" smtClean="0"/>
              <a:t>2023/9/19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78AD85-2516-4612-9046-C6D1D4F50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C1F4DB-2898-452C-8912-82F346CE0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06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7124C308-5DEC-B4FA-2A38-58381342F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8" y="1387873"/>
            <a:ext cx="4573873" cy="6860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21073" y="1919967"/>
            <a:ext cx="16521659" cy="12348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正方形/長方形 8"/>
          <p:cNvSpPr/>
          <p:nvPr/>
        </p:nvSpPr>
        <p:spPr>
          <a:xfrm>
            <a:off x="674676" y="9496374"/>
            <a:ext cx="10792036" cy="4967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094726" y="9885091"/>
            <a:ext cx="10037135" cy="1405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― </a:t>
            </a:r>
            <a:r>
              <a:rPr kumimoji="1" lang="ja-JP" altLang="en-US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第</a:t>
            </a:r>
            <a:r>
              <a:rPr kumimoji="1" lang="en-US" altLang="ja-JP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10</a:t>
            </a:r>
            <a:r>
              <a:rPr kumimoji="1" lang="ja-JP" altLang="en-US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回 特別対談 </a:t>
            </a:r>
            <a:r>
              <a:rPr kumimoji="1" lang="en-US" altLang="ja-JP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―</a:t>
            </a:r>
            <a:endParaRPr kumimoji="1" lang="ja-JP" altLang="en-US" sz="7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7464" y="11388314"/>
            <a:ext cx="10567034" cy="1405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武田 鉄矢</a:t>
            </a:r>
            <a:r>
              <a:rPr kumimoji="1"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さん </a:t>
            </a:r>
            <a:r>
              <a:rPr kumimoji="1" lang="en-US" altLang="ja-JP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×</a:t>
            </a:r>
            <a:r>
              <a:rPr kumimoji="1" lang="en-US" altLang="ja-JP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  <a:r>
              <a:rPr kumimoji="1" lang="ja-JP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鷲見社長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829365" y="12785153"/>
            <a:ext cx="10512057" cy="1405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10</a:t>
            </a:r>
            <a:r>
              <a:rPr kumimoji="1" lang="ja-JP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kumimoji="1" lang="en-US" altLang="ja-JP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11</a:t>
            </a:r>
            <a:r>
              <a:rPr kumimoji="1" lang="ja-JP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日</a:t>
            </a:r>
            <a:r>
              <a:rPr kumimoji="1" lang="en-US" altLang="ja-JP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(</a:t>
            </a:r>
            <a:r>
              <a:rPr kumimoji="1" lang="ja-JP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水</a:t>
            </a:r>
            <a:r>
              <a:rPr kumimoji="1" lang="en-US" altLang="ja-JP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)</a:t>
            </a:r>
            <a:r>
              <a:rPr kumimoji="1" lang="en-US" altLang="ja-JP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14:00</a:t>
            </a:r>
            <a:r>
              <a:rPr kumimoji="1" lang="ja-JP" altLang="en-US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～</a:t>
            </a:r>
            <a:r>
              <a:rPr kumimoji="1" lang="en-US" altLang="ja-JP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15:00</a:t>
            </a:r>
            <a:endParaRPr kumimoji="1" lang="ja-JP" altLang="en-US" sz="7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3" name="図 2" descr="スーツを着ている男は座っている&#10;&#10;中程度の精度で自動的に生成された説明">
            <a:extLst>
              <a:ext uri="{FF2B5EF4-FFF2-40B4-BE49-F238E27FC236}">
                <a16:creationId xmlns:a16="http://schemas.microsoft.com/office/drawing/2014/main" id="{3A62C14B-0EC6-C143-E886-E0239779BB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t="14147" r="32430" b="1890"/>
          <a:stretch/>
        </p:blipFill>
        <p:spPr>
          <a:xfrm>
            <a:off x="6267595" y="1382232"/>
            <a:ext cx="5175356" cy="6849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C09057-4DF2-1A88-DFF1-CA6CDCA173FD}"/>
              </a:ext>
            </a:extLst>
          </p:cNvPr>
          <p:cNvSpPr/>
          <p:nvPr/>
        </p:nvSpPr>
        <p:spPr>
          <a:xfrm>
            <a:off x="765545" y="8271688"/>
            <a:ext cx="5175356" cy="1184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俳優・歌手　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武田 鉄矢 </a:t>
            </a:r>
            <a:r>
              <a:rPr kumimoji="1" lang="ja-JP" altLang="en-US" sz="3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さん</a:t>
            </a:r>
            <a:endParaRPr kumimoji="1" lang="ja-JP" altLang="en-US" sz="4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98873BD-919A-B008-6732-33133B2898E2}"/>
              </a:ext>
            </a:extLst>
          </p:cNvPr>
          <p:cNvSpPr/>
          <p:nvPr/>
        </p:nvSpPr>
        <p:spPr>
          <a:xfrm>
            <a:off x="6286586" y="8253870"/>
            <a:ext cx="5175356" cy="1276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SOMPO</a:t>
            </a:r>
            <a:r>
              <a:rPr kumimoji="1"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ケア株式会社 取締役社長</a:t>
            </a:r>
            <a:endParaRPr kumimoji="1"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鷲見 隆充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DB4B1A6-5C7A-9242-D385-C5E17C684577}"/>
              </a:ext>
            </a:extLst>
          </p:cNvPr>
          <p:cNvSpPr/>
          <p:nvPr/>
        </p:nvSpPr>
        <p:spPr>
          <a:xfrm>
            <a:off x="547095" y="715602"/>
            <a:ext cx="1867352" cy="18114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2D70E12-293D-949E-2A3B-43DB6F95EAFD}"/>
              </a:ext>
            </a:extLst>
          </p:cNvPr>
          <p:cNvSpPr/>
          <p:nvPr/>
        </p:nvSpPr>
        <p:spPr>
          <a:xfrm>
            <a:off x="1518889" y="14363655"/>
            <a:ext cx="8844024" cy="1171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皆さまのご参加お待ちしております！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7F9D177-8806-8E54-9C74-85E84BB7565E}"/>
              </a:ext>
            </a:extLst>
          </p:cNvPr>
          <p:cNvSpPr/>
          <p:nvPr/>
        </p:nvSpPr>
        <p:spPr>
          <a:xfrm>
            <a:off x="499970" y="561213"/>
            <a:ext cx="2041424" cy="201531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373D657-A857-B280-1B1D-42B3097C92BC}"/>
              </a:ext>
            </a:extLst>
          </p:cNvPr>
          <p:cNvGrpSpPr/>
          <p:nvPr/>
        </p:nvGrpSpPr>
        <p:grpSpPr>
          <a:xfrm>
            <a:off x="479194" y="721082"/>
            <a:ext cx="2054128" cy="1434484"/>
            <a:chOff x="-3192884" y="843553"/>
            <a:chExt cx="2054128" cy="1434484"/>
          </a:xfrm>
          <a:noFill/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1459083-157E-9761-441E-7E75529A4555}"/>
                </a:ext>
              </a:extLst>
            </p:cNvPr>
            <p:cNvSpPr/>
            <p:nvPr/>
          </p:nvSpPr>
          <p:spPr>
            <a:xfrm>
              <a:off x="-3192884" y="843553"/>
              <a:ext cx="2041424" cy="817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全国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7739D84-B026-7EE0-0F33-B5592C18A9C3}"/>
                </a:ext>
              </a:extLst>
            </p:cNvPr>
            <p:cNvSpPr/>
            <p:nvPr/>
          </p:nvSpPr>
          <p:spPr>
            <a:xfrm>
              <a:off x="-3180180" y="1460120"/>
              <a:ext cx="2041424" cy="817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生中継</a:t>
              </a:r>
            </a:p>
          </p:txBody>
        </p:sp>
      </p:grpSp>
      <p:sp>
        <p:nvSpPr>
          <p:cNvPr id="15" name="星: 5 pt 14">
            <a:extLst>
              <a:ext uri="{FF2B5EF4-FFF2-40B4-BE49-F238E27FC236}">
                <a16:creationId xmlns:a16="http://schemas.microsoft.com/office/drawing/2014/main" id="{88CFED16-EE23-2963-254B-08B31EA0362A}"/>
              </a:ext>
            </a:extLst>
          </p:cNvPr>
          <p:cNvSpPr/>
          <p:nvPr/>
        </p:nvSpPr>
        <p:spPr>
          <a:xfrm>
            <a:off x="1383961" y="14565447"/>
            <a:ext cx="622515" cy="716368"/>
          </a:xfrm>
          <a:prstGeom prst="star5">
            <a:avLst>
              <a:gd name="adj" fmla="val 2821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星: 5 pt 19">
            <a:extLst>
              <a:ext uri="{FF2B5EF4-FFF2-40B4-BE49-F238E27FC236}">
                <a16:creationId xmlns:a16="http://schemas.microsoft.com/office/drawing/2014/main" id="{6DB6B416-229B-908B-D1AF-2A379FACF69C}"/>
              </a:ext>
            </a:extLst>
          </p:cNvPr>
          <p:cNvSpPr/>
          <p:nvPr/>
        </p:nvSpPr>
        <p:spPr>
          <a:xfrm>
            <a:off x="9740398" y="14609685"/>
            <a:ext cx="622515" cy="627892"/>
          </a:xfrm>
          <a:prstGeom prst="star5">
            <a:avLst>
              <a:gd name="adj" fmla="val 2256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50926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50</Words>
  <Application>Microsoft Office PowerPoint</Application>
  <PresentationFormat>ユーザー設定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HGP明朝E</vt:lpstr>
      <vt:lpstr>游ゴシック</vt:lpstr>
      <vt:lpstr>游ゴシック Light</vt:lpstr>
      <vt:lpstr>Arial</vt:lpstr>
      <vt:lpstr>Century Gothic</vt:lpstr>
      <vt:lpstr>Elephant</vt:lpstr>
      <vt:lpstr>BrushVTI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庄田后希</dc:creator>
  <cp:lastModifiedBy>sup92993</cp:lastModifiedBy>
  <cp:revision>122</cp:revision>
  <cp:lastPrinted>2023-04-18T03:54:33Z</cp:lastPrinted>
  <dcterms:created xsi:type="dcterms:W3CDTF">2021-04-15T09:22:54Z</dcterms:created>
  <dcterms:modified xsi:type="dcterms:W3CDTF">2023-09-19T03:06:22Z</dcterms:modified>
</cp:coreProperties>
</file>