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83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B31"/>
    <a:srgbClr val="BD192E"/>
    <a:srgbClr val="A0876C"/>
    <a:srgbClr val="AA1328"/>
    <a:srgbClr val="0D204C"/>
    <a:srgbClr val="B21E2A"/>
    <a:srgbClr val="AB142A"/>
    <a:srgbClr val="BFDA8E"/>
    <a:srgbClr val="D81621"/>
    <a:srgbClr val="E44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9" autoAdjust="0"/>
    <p:restoredTop sz="94096" autoAdjust="0"/>
  </p:normalViewPr>
  <p:slideViewPr>
    <p:cSldViewPr snapToGrid="0">
      <p:cViewPr varScale="1">
        <p:scale>
          <a:sx n="37" d="100"/>
          <a:sy n="37" d="100"/>
        </p:scale>
        <p:origin x="197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71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0D394D63-B111-99FD-6951-4D34A1520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680"/>
          <a:stretch/>
        </p:blipFill>
        <p:spPr>
          <a:xfrm>
            <a:off x="-19051" y="-324105"/>
            <a:ext cx="7589957" cy="37730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4EB4350-4014-F3F7-1F8B-C2CFCC375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6" y="5831472"/>
            <a:ext cx="7564524" cy="4964219"/>
          </a:xfrm>
          <a:prstGeom prst="rect">
            <a:avLst/>
          </a:prstGeom>
        </p:spPr>
      </p:pic>
      <p:sp>
        <p:nvSpPr>
          <p:cNvPr id="57" name="Freeform 14">
            <a:extLst>
              <a:ext uri="{FF2B5EF4-FFF2-40B4-BE49-F238E27FC236}">
                <a16:creationId xmlns:a16="http://schemas.microsoft.com/office/drawing/2014/main" id="{8E0A13E5-03D6-103F-B477-ADB63C80D882}"/>
              </a:ext>
            </a:extLst>
          </p:cNvPr>
          <p:cNvSpPr/>
          <p:nvPr/>
        </p:nvSpPr>
        <p:spPr>
          <a:xfrm>
            <a:off x="13268886" y="3342001"/>
            <a:ext cx="874800" cy="874799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2DEC1"/>
          </a:solidFill>
        </p:spPr>
        <p:txBody>
          <a:bodyPr/>
          <a:lstStyle/>
          <a:p>
            <a:endParaRPr lang="ja-JP" altLang="en-US" dirty="0">
              <a:solidFill>
                <a:srgbClr val="CA0009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6CDEAE5-F267-09DD-A593-E827789D319E}"/>
              </a:ext>
            </a:extLst>
          </p:cNvPr>
          <p:cNvSpPr/>
          <p:nvPr/>
        </p:nvSpPr>
        <p:spPr>
          <a:xfrm>
            <a:off x="-21898310" y="1454133"/>
            <a:ext cx="17602200" cy="11494823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7" name="図 1046">
            <a:extLst>
              <a:ext uri="{FF2B5EF4-FFF2-40B4-BE49-F238E27FC236}">
                <a16:creationId xmlns:a16="http://schemas.microsoft.com/office/drawing/2014/main" id="{776FBBB7-09D7-FB5D-D5BF-1FC35D518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4" y="209351"/>
            <a:ext cx="1847375" cy="904671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AF1DDBA-162B-AA08-3587-4776F9075A73}"/>
              </a:ext>
            </a:extLst>
          </p:cNvPr>
          <p:cNvSpPr txBox="1"/>
          <p:nvPr/>
        </p:nvSpPr>
        <p:spPr>
          <a:xfrm>
            <a:off x="109511" y="3679586"/>
            <a:ext cx="73319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200" b="1" dirty="0">
                <a:gradFill>
                  <a:gsLst>
                    <a:gs pos="100000">
                      <a:srgbClr val="A56B31"/>
                    </a:gs>
                    <a:gs pos="0">
                      <a:schemeClr val="bg1"/>
                    </a:gs>
                    <a:gs pos="46000">
                      <a:srgbClr val="F8CD70"/>
                    </a:gs>
                  </a:gsLst>
                  <a:lin ang="2700000" scaled="1"/>
                </a:gradFill>
                <a:effectLst>
                  <a:glow rad="114300">
                    <a:srgbClr val="0D204C"/>
                  </a:glow>
                </a:effectLst>
              </a:rPr>
              <a:t>イギリス・ロンドン</a:t>
            </a:r>
            <a:endParaRPr kumimoji="1" lang="en-US" altLang="ja-JP" sz="6200" b="1" dirty="0">
              <a:gradFill>
                <a:gsLst>
                  <a:gs pos="100000">
                    <a:srgbClr val="A56B31"/>
                  </a:gs>
                  <a:gs pos="0">
                    <a:schemeClr val="bg1"/>
                  </a:gs>
                  <a:gs pos="46000">
                    <a:srgbClr val="F8CD70"/>
                  </a:gs>
                </a:gsLst>
                <a:lin ang="2700000" scaled="1"/>
              </a:gradFill>
              <a:effectLst>
                <a:glow rad="114300">
                  <a:srgbClr val="0D204C"/>
                </a:glow>
              </a:effectLst>
            </a:endParaRPr>
          </a:p>
          <a:p>
            <a:r>
              <a:rPr kumimoji="1" lang="ja-JP" altLang="en-US" sz="6200" b="1" dirty="0">
                <a:gradFill>
                  <a:gsLst>
                    <a:gs pos="100000">
                      <a:srgbClr val="A56B31"/>
                    </a:gs>
                    <a:gs pos="0">
                      <a:schemeClr val="bg1"/>
                    </a:gs>
                    <a:gs pos="46000">
                      <a:srgbClr val="F8CD70"/>
                    </a:gs>
                  </a:gsLst>
                  <a:lin ang="2700000" scaled="1"/>
                </a:gradFill>
                <a:effectLst>
                  <a:glow rad="114300">
                    <a:srgbClr val="0D204C"/>
                  </a:glow>
                </a:effectLst>
              </a:rPr>
              <a:t>　　 市内散策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612494-32CD-E981-47D5-226A4293DD1F}"/>
              </a:ext>
            </a:extLst>
          </p:cNvPr>
          <p:cNvSpPr/>
          <p:nvPr/>
        </p:nvSpPr>
        <p:spPr>
          <a:xfrm>
            <a:off x="85893" y="3543613"/>
            <a:ext cx="7380146" cy="215595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EE84BBF-A09B-EC81-2272-C50E35AED4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0" t="6802" r="13699"/>
          <a:stretch/>
        </p:blipFill>
        <p:spPr>
          <a:xfrm>
            <a:off x="4919616" y="8407456"/>
            <a:ext cx="2269626" cy="2196728"/>
          </a:xfrm>
          <a:prstGeom prst="ellipse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D67537-47DC-69B2-F64F-BCD49C5CA788}"/>
              </a:ext>
            </a:extLst>
          </p:cNvPr>
          <p:cNvSpPr txBox="1"/>
          <p:nvPr/>
        </p:nvSpPr>
        <p:spPr>
          <a:xfrm>
            <a:off x="2163969" y="8138740"/>
            <a:ext cx="5305926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16:00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28BF0BBE-0C12-9A3D-EE5E-4945B1B57BF4}"/>
              </a:ext>
            </a:extLst>
          </p:cNvPr>
          <p:cNvSpPr txBox="1"/>
          <p:nvPr/>
        </p:nvSpPr>
        <p:spPr>
          <a:xfrm>
            <a:off x="4816932" y="6829653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0482DA0-AF54-FEFE-FD8D-9D936D0A012B}"/>
              </a:ext>
            </a:extLst>
          </p:cNvPr>
          <p:cNvGrpSpPr/>
          <p:nvPr/>
        </p:nvGrpSpPr>
        <p:grpSpPr>
          <a:xfrm>
            <a:off x="2932023" y="6534122"/>
            <a:ext cx="4979697" cy="1571433"/>
            <a:chOff x="315671" y="5806061"/>
            <a:chExt cx="4979697" cy="1571433"/>
          </a:xfrm>
        </p:grpSpPr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89BDFD48-52E4-C31D-13C9-8DCFD3B58CFB}"/>
                </a:ext>
              </a:extLst>
            </p:cNvPr>
            <p:cNvSpPr txBox="1"/>
            <p:nvPr/>
          </p:nvSpPr>
          <p:spPr>
            <a:xfrm>
              <a:off x="1305705" y="6653879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 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69F3EB4-781F-D2A1-A24B-39963BD59104}"/>
                </a:ext>
              </a:extLst>
            </p:cNvPr>
            <p:cNvSpPr txBox="1"/>
            <p:nvPr/>
          </p:nvSpPr>
          <p:spPr>
            <a:xfrm rot="16200000">
              <a:off x="402542" y="5874851"/>
              <a:ext cx="1415772" cy="1589514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200" b="1" dirty="0">
                  <a:solidFill>
                    <a:schemeClr val="bg1"/>
                  </a:solidFill>
                  <a:effectLst>
                    <a:glow rad="101600">
                      <a:srgbClr val="A56B3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0C51663-4ED3-AF1C-CFB0-22DE47EC64D1}"/>
                </a:ext>
              </a:extLst>
            </p:cNvPr>
            <p:cNvSpPr txBox="1"/>
            <p:nvPr/>
          </p:nvSpPr>
          <p:spPr>
            <a:xfrm rot="16200000">
              <a:off x="2492425" y="5474666"/>
              <a:ext cx="1415772" cy="2078561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200" b="1" i="0" u="none" strike="noStrike" baseline="0" dirty="0">
                  <a:solidFill>
                    <a:schemeClr val="bg1"/>
                  </a:solidFill>
                  <a:effectLst>
                    <a:glow rad="101600">
                      <a:srgbClr val="A56B3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24 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44" name="Picture 60">
            <a:extLst>
              <a:ext uri="{FF2B5EF4-FFF2-40B4-BE49-F238E27FC236}">
                <a16:creationId xmlns:a16="http://schemas.microsoft.com/office/drawing/2014/main" id="{0D57C435-00C3-B5A7-D106-57C566BEE8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54762" y="6193667"/>
            <a:ext cx="1729589" cy="551822"/>
          </a:xfrm>
          <a:prstGeom prst="rect">
            <a:avLst/>
          </a:prstGeom>
        </p:spPr>
      </p:pic>
      <p:sp>
        <p:nvSpPr>
          <p:cNvPr id="45" name="楕円 44">
            <a:extLst>
              <a:ext uri="{FF2B5EF4-FFF2-40B4-BE49-F238E27FC236}">
                <a16:creationId xmlns:a16="http://schemas.microsoft.com/office/drawing/2014/main" id="{806A4D28-D3F3-7D95-2896-783C904A0780}"/>
              </a:ext>
            </a:extLst>
          </p:cNvPr>
          <p:cNvSpPr/>
          <p:nvPr/>
        </p:nvSpPr>
        <p:spPr>
          <a:xfrm>
            <a:off x="6761692" y="7068866"/>
            <a:ext cx="708157" cy="708157"/>
          </a:xfrm>
          <a:prstGeom prst="ellipse">
            <a:avLst/>
          </a:prstGeom>
          <a:solidFill>
            <a:srgbClr val="A56B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2D9ADC72-D9F7-1351-D833-8C8BF6D9F8CE}"/>
              </a:ext>
            </a:extLst>
          </p:cNvPr>
          <p:cNvGrpSpPr/>
          <p:nvPr/>
        </p:nvGrpSpPr>
        <p:grpSpPr>
          <a:xfrm>
            <a:off x="3000454" y="5775850"/>
            <a:ext cx="3465059" cy="1144792"/>
            <a:chOff x="-3302543" y="8414799"/>
            <a:chExt cx="3465059" cy="1144792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970DC3CA-7515-AB31-FEA7-0B3F1D26E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414799"/>
              <a:ext cx="2275536" cy="1144792"/>
            </a:xfrm>
            <a:prstGeom prst="rect">
              <a:avLst/>
            </a:prstGeom>
          </p:spPr>
        </p:pic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B781DADB-CF43-0DB2-7362-1A963153627D}"/>
                </a:ext>
              </a:extLst>
            </p:cNvPr>
            <p:cNvSpPr txBox="1"/>
            <p:nvPr/>
          </p:nvSpPr>
          <p:spPr>
            <a:xfrm>
              <a:off x="-3071072" y="9020038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92290EF-7464-B568-708A-530712F39539}"/>
              </a:ext>
            </a:extLst>
          </p:cNvPr>
          <p:cNvSpPr txBox="1"/>
          <p:nvPr/>
        </p:nvSpPr>
        <p:spPr>
          <a:xfrm>
            <a:off x="6797530" y="7144987"/>
            <a:ext cx="88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火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CE7A0EA-7098-2D3A-54B2-8E44947DFFB8}"/>
              </a:ext>
            </a:extLst>
          </p:cNvPr>
          <p:cNvSpPr txBox="1"/>
          <p:nvPr/>
        </p:nvSpPr>
        <p:spPr>
          <a:xfrm>
            <a:off x="587210" y="10053162"/>
            <a:ext cx="5121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effectLst>
                  <a:glow rad="1143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ガイド：ライター・歴史美術史講師 ゆうき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4BEA2A3-C6CC-2A23-7241-1D791610C5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25" b="54108"/>
          <a:stretch/>
        </p:blipFill>
        <p:spPr>
          <a:xfrm>
            <a:off x="5514437" y="4681809"/>
            <a:ext cx="2079856" cy="141577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0D3B554-B0EA-969A-9C0A-DB2274536DFE}"/>
              </a:ext>
            </a:extLst>
          </p:cNvPr>
          <p:cNvSpPr txBox="1"/>
          <p:nvPr/>
        </p:nvSpPr>
        <p:spPr>
          <a:xfrm>
            <a:off x="6291526" y="3000701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effectLst>
                  <a:glow rad="114300">
                    <a:schemeClr val="bg1"/>
                  </a:glow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写真：</a:t>
            </a:r>
            <a:r>
              <a:rPr kumimoji="1" lang="en-US" altLang="ja-JP" b="1" dirty="0">
                <a:effectLst>
                  <a:glow rad="114300">
                    <a:schemeClr val="bg1"/>
                  </a:glow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219647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18693</TotalTime>
  <Words>31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UD デジタル 教科書体 NP-B</vt:lpstr>
      <vt:lpstr>けいふぉんと</vt:lpstr>
      <vt:lpstr>游ゴシック Light</vt:lpstr>
      <vt:lpstr>Arial</vt:lpstr>
      <vt:lpstr>BIZ UDPゴシック</vt:lpstr>
      <vt:lpstr>Calibri</vt:lpstr>
      <vt:lpstr>Calibri Light</vt:lpstr>
      <vt:lpstr>游ゴシック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10月ラインナップチラシ</dc:title>
  <dc:creator>齋藤 芙美</dc:creator>
  <cp:lastModifiedBy>齋藤 芙美</cp:lastModifiedBy>
  <cp:revision>127</cp:revision>
  <dcterms:created xsi:type="dcterms:W3CDTF">2022-09-22T01:47:20Z</dcterms:created>
  <dcterms:modified xsi:type="dcterms:W3CDTF">2023-09-27T08:48:56Z</dcterms:modified>
</cp:coreProperties>
</file>