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25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511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835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138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513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47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11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21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32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9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414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71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C7BE4-F50A-4A00-97A7-75E314B28BCE}" type="datetimeFigureOut">
              <a:rPr kumimoji="1" lang="ja-JP" altLang="en-US" smtClean="0"/>
              <a:t>2023/8/26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3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82E9E24-8986-66A0-F0CC-D52C8F03C575}"/>
              </a:ext>
            </a:extLst>
          </p:cNvPr>
          <p:cNvSpPr/>
          <p:nvPr/>
        </p:nvSpPr>
        <p:spPr>
          <a:xfrm>
            <a:off x="4664075" y="1096039"/>
            <a:ext cx="1593850" cy="74930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F1256D3A-CA67-8255-774A-6DAE7646DE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00" t="28305" r="36900" b="14799"/>
          <a:stretch/>
        </p:blipFill>
        <p:spPr>
          <a:xfrm>
            <a:off x="1165878" y="1754940"/>
            <a:ext cx="4699000" cy="674370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13" name="正方形/長方形 37">
            <a:extLst>
              <a:ext uri="{FF2B5EF4-FFF2-40B4-BE49-F238E27FC236}">
                <a16:creationId xmlns:a16="http://schemas.microsoft.com/office/drawing/2014/main" id="{76B24029-EDA8-4691-7BF6-8BCE06717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390" y="5837205"/>
            <a:ext cx="6173967" cy="1257943"/>
          </a:xfrm>
          <a:prstGeom prst="rect">
            <a:avLst/>
          </a:prstGeom>
          <a:solidFill>
            <a:srgbClr val="FFF2CC">
              <a:alpha val="8784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</a:t>
            </a: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コーラスグループ「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J Girls 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」に所属しライブ、イベント活動やラジオ出演や文化 </a:t>
            </a:r>
            <a:endParaRPr kumimoji="0" lang="en-US" altLang="ja-JP" sz="1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200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 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放送の下条アトムさんの番組でレギュラーとして出演を重ね独学で声の研究を積む</a:t>
            </a:r>
            <a:r>
              <a:rPr lang="ja-JP" altLang="en-US" sz="1200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。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・その後、アメリカに短期留学。世界的歌手ケヴィン</a:t>
            </a:r>
            <a:r>
              <a:rPr kumimoji="0" lang="en-US" altLang="ja-JP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明朝" panose="02020609040205080304" pitchFamily="17" charset="-128"/>
              </a:rPr>
              <a:t>•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S創英ﾌﾟﾚｾﾞﾝｽEB" panose="02020800000000000000" pitchFamily="18" charset="-128"/>
              </a:rPr>
              <a:t>レトー氏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より「ミックス・ボ   </a:t>
            </a:r>
            <a:endParaRPr kumimoji="0" lang="en-US" altLang="ja-JP" sz="1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200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 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イス理論」の指導を受け、帰国後３年間のユニット活動を経てソロ活動へ。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2009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年から「虹のキャラバン」活動に参加。これまで全国各地の高齢者施設にお </a:t>
            </a:r>
            <a:endParaRPr kumimoji="0" lang="en-US" altLang="ja-JP" sz="1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200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 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いて慰問コンサートを開催。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11BCC442-509E-1688-D049-5FECC090AE52}"/>
              </a:ext>
            </a:extLst>
          </p:cNvPr>
          <p:cNvSpPr/>
          <p:nvPr/>
        </p:nvSpPr>
        <p:spPr>
          <a:xfrm>
            <a:off x="2019780" y="481973"/>
            <a:ext cx="3916563" cy="23896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2048" name="図 7">
            <a:extLst>
              <a:ext uri="{FF2B5EF4-FFF2-40B4-BE49-F238E27FC236}">
                <a16:creationId xmlns:a16="http://schemas.microsoft.com/office/drawing/2014/main" id="{03199B06-61B8-8B14-29AD-2B29866CE2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928" y="887334"/>
            <a:ext cx="1369372" cy="874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9" name="正方形/長方形 2048">
            <a:extLst>
              <a:ext uri="{FF2B5EF4-FFF2-40B4-BE49-F238E27FC236}">
                <a16:creationId xmlns:a16="http://schemas.microsoft.com/office/drawing/2014/main" id="{75B1FC21-0D03-CC34-1FEB-B8B85A3F478C}"/>
              </a:ext>
            </a:extLst>
          </p:cNvPr>
          <p:cNvSpPr/>
          <p:nvPr/>
        </p:nvSpPr>
        <p:spPr>
          <a:xfrm>
            <a:off x="337810" y="368898"/>
            <a:ext cx="1328420" cy="1158875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2050" name="正方形/長方形 2049">
            <a:extLst>
              <a:ext uri="{FF2B5EF4-FFF2-40B4-BE49-F238E27FC236}">
                <a16:creationId xmlns:a16="http://schemas.microsoft.com/office/drawing/2014/main" id="{9F8DBE22-376C-E961-E0F9-246A2A7747BA}"/>
              </a:ext>
            </a:extLst>
          </p:cNvPr>
          <p:cNvSpPr/>
          <p:nvPr/>
        </p:nvSpPr>
        <p:spPr>
          <a:xfrm>
            <a:off x="249390" y="548506"/>
            <a:ext cx="1593850" cy="74930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2051" name="正方形/長方形 28">
            <a:extLst>
              <a:ext uri="{FF2B5EF4-FFF2-40B4-BE49-F238E27FC236}">
                <a16:creationId xmlns:a16="http://schemas.microsoft.com/office/drawing/2014/main" id="{5272414C-667A-249A-DCDF-C003D35FE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12" y="648458"/>
            <a:ext cx="16891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オンライン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52" name="正方形/長方形 30">
            <a:extLst>
              <a:ext uri="{FF2B5EF4-FFF2-40B4-BE49-F238E27FC236}">
                <a16:creationId xmlns:a16="http://schemas.microsoft.com/office/drawing/2014/main" id="{A386A9C6-3853-0793-1459-A0708F0F7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54" y="898994"/>
            <a:ext cx="17589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コンサート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53" name="正方形/長方形 2">
            <a:extLst>
              <a:ext uri="{FF2B5EF4-FFF2-40B4-BE49-F238E27FC236}">
                <a16:creationId xmlns:a16="http://schemas.microsoft.com/office/drawing/2014/main" id="{9B9696BB-6A39-63EA-8EC0-5391A8523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778" y="219782"/>
            <a:ext cx="34671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虹</a:t>
            </a: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の</a:t>
            </a: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キ</a:t>
            </a: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ャ</a:t>
            </a: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ラ</a:t>
            </a: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rgbClr val="1F4E79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バ</a:t>
            </a: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rgbClr val="FFD966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ン</a:t>
            </a:r>
            <a:endParaRPr kumimoji="0" lang="ja-JP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55" name="Rectangle 22">
            <a:extLst>
              <a:ext uri="{FF2B5EF4-FFF2-40B4-BE49-F238E27FC236}">
                <a16:creationId xmlns:a16="http://schemas.microsoft.com/office/drawing/2014/main" id="{98A7F938-4006-9FA3-7AC2-1A3C87ACE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7" name="正方形/長方形 31">
            <a:extLst>
              <a:ext uri="{FF2B5EF4-FFF2-40B4-BE49-F238E27FC236}">
                <a16:creationId xmlns:a16="http://schemas.microsoft.com/office/drawing/2014/main" id="{DF995EB4-C04E-64F3-93F0-A27C87DBB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5320" y="660167"/>
            <a:ext cx="5182680" cy="1158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200" b="0" i="0" u="none" strike="noStrike" cap="none" normalizeH="0" baseline="0" dirty="0">
                <a:ln>
                  <a:noFill/>
                </a:ln>
                <a:solidFill>
                  <a:srgbClr val="F4B083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ふるみ まや</a:t>
            </a:r>
            <a:r>
              <a:rPr kumimoji="0" lang="ja-JP" altLang="ja-JP" sz="2800" b="0" i="0" u="none" strike="noStrike" cap="none" normalizeH="0" baseline="0" dirty="0">
                <a:ln>
                  <a:noFill/>
                </a:ln>
                <a:solidFill>
                  <a:srgbClr val="F4B083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さん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正方形/長方形 34">
            <a:extLst>
              <a:ext uri="{FF2B5EF4-FFF2-40B4-BE49-F238E27FC236}">
                <a16:creationId xmlns:a16="http://schemas.microsoft.com/office/drawing/2014/main" id="{6425F70A-9B31-9E63-D2B9-2145D5B00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178" y="7206738"/>
            <a:ext cx="3460750" cy="431687"/>
          </a:xfrm>
          <a:prstGeom prst="rect">
            <a:avLst/>
          </a:prstGeom>
          <a:solidFill>
            <a:srgbClr val="FFFFFF"/>
          </a:solidFill>
          <a:ln w="19050">
            <a:solidFill>
              <a:srgbClr val="5A5A5A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― コンサート開催日 ―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正方形/長方形 36">
            <a:extLst>
              <a:ext uri="{FF2B5EF4-FFF2-40B4-BE49-F238E27FC236}">
                <a16:creationId xmlns:a16="http://schemas.microsoft.com/office/drawing/2014/main" id="{A5109590-80C4-2E18-064D-0536DA140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415" y="7821923"/>
            <a:ext cx="6148213" cy="953179"/>
          </a:xfrm>
          <a:prstGeom prst="rect">
            <a:avLst/>
          </a:prstGeom>
          <a:solidFill>
            <a:srgbClr val="FBE4D5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48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 </a:t>
            </a:r>
            <a:r>
              <a:rPr lang="en-US" altLang="ja-JP" sz="4000" dirty="0">
                <a:solidFill>
                  <a:srgbClr val="26262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10</a:t>
            </a:r>
            <a:r>
              <a:rPr kumimoji="0" lang="ja-JP" altLang="en-US" sz="4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月</a:t>
            </a:r>
            <a:r>
              <a:rPr lang="en-US" altLang="ja-JP" sz="4000" dirty="0">
                <a:solidFill>
                  <a:srgbClr val="26262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24</a:t>
            </a:r>
            <a:r>
              <a:rPr kumimoji="0" lang="ja-JP" altLang="en-US" sz="4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日</a:t>
            </a:r>
            <a:r>
              <a:rPr kumimoji="0" lang="en-US" altLang="ja-JP" sz="4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(</a:t>
            </a:r>
            <a:r>
              <a:rPr kumimoji="0" lang="ja-JP" altLang="en-US" sz="4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火</a:t>
            </a:r>
            <a:r>
              <a:rPr kumimoji="0" lang="en-US" altLang="ja-JP" sz="4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)14:00</a:t>
            </a:r>
            <a:r>
              <a:rPr kumimoji="0" lang="ja-JP" altLang="en-US" sz="4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～</a:t>
            </a:r>
            <a:endParaRPr kumimoji="0" lang="ja-JP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E041504-61BE-9FCD-8A6C-63DD96B4346A}"/>
              </a:ext>
            </a:extLst>
          </p:cNvPr>
          <p:cNvSpPr/>
          <p:nvPr/>
        </p:nvSpPr>
        <p:spPr>
          <a:xfrm>
            <a:off x="335440" y="7825857"/>
            <a:ext cx="160687" cy="94924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556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35</TotalTime>
  <Words>132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HGS創英角ｺﾞｼｯｸUB</vt:lpstr>
      <vt:lpstr>HG丸ｺﾞｼｯｸM-PRO</vt:lpstr>
      <vt:lpstr>HG創英角ｺﾞｼｯｸUB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田淵 朋世</dc:creator>
  <cp:lastModifiedBy>田淵 朋世</cp:lastModifiedBy>
  <cp:revision>6</cp:revision>
  <dcterms:created xsi:type="dcterms:W3CDTF">2023-06-09T04:49:26Z</dcterms:created>
  <dcterms:modified xsi:type="dcterms:W3CDTF">2023-08-26T06:45:55Z</dcterms:modified>
</cp:coreProperties>
</file>