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"/>
  </p:notesMasterIdLst>
  <p:sldIdLst>
    <p:sldId id="283" r:id="rId3"/>
  </p:sldIdLst>
  <p:sldSz cx="7556500" cy="10693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2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1621"/>
    <a:srgbClr val="E4480A"/>
    <a:srgbClr val="A56B31"/>
    <a:srgbClr val="4C2F2B"/>
    <a:srgbClr val="F2DEC1"/>
    <a:srgbClr val="C6742E"/>
    <a:srgbClr val="D3E0EC"/>
    <a:srgbClr val="C7E697"/>
    <a:srgbClr val="D64923"/>
    <a:srgbClr val="FB7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209" autoAdjust="0"/>
    <p:restoredTop sz="94096" autoAdjust="0"/>
  </p:normalViewPr>
  <p:slideViewPr>
    <p:cSldViewPr snapToGrid="0">
      <p:cViewPr varScale="1">
        <p:scale>
          <a:sx n="44" d="100"/>
          <a:sy n="44" d="100"/>
        </p:scale>
        <p:origin x="1248" y="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27874A-8198-5F1D-EFC6-B638710D8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67375" cy="37242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189043-CE9A-26E1-A9CF-1B2E8D7F8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67375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4C6022-F4A2-B0B8-6A24-3DC71675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BA6CD7-2B3C-B9EC-9B03-990A86C4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8BA5F6-A92E-1C30-BFB1-DFA689E3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08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7CB95-FEAF-78CD-9273-061BCA73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860543-F0E2-09DE-DEF7-A0AD784A9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3D8E4-C1AD-AEB1-B9D7-B06F79FF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653E81-A9E7-F4BC-C0E3-91BBAF7E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6467A1-D342-CD4F-A996-FDDC791E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1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F3EBDA-9461-807C-49B9-452C9DBA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C2110C-D79D-2BCA-03A3-3106B470C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649DDF-800A-EBAC-75C5-DF9CCF1B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7EE843-5BDB-69C5-98BF-85ED2527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D81EED-1FF9-B026-A64E-F3319F61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1BC98-2894-8EEC-2401-F9A5D8A4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765DBD-0094-3012-6EE6-2B01878D9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817306-0D20-36AA-ABD8-FD1BB5349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12C85C-C576-32EB-88F1-6D450770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C26986-D621-E139-0D37-1B7FB8CE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ABA661-27E0-C7C0-5B8D-EB372ACA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13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B5485-FE30-32D4-70E1-FEE465B2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BE7406-2F4A-6820-D067-EAB7A4AC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248A40-7D01-B17E-2811-855550BE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5D430C-EF3A-7054-C2B4-F2C20E634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204F93-EE83-C81F-2EA7-171097615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107E5E2-F0A7-38D1-4039-807711B6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66DA1E-EDD4-9141-379A-209FA927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49BF31-D551-C80B-2812-A3EC7252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66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118D89-2A00-3241-B382-CE240D8D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7C6E06D-DF33-DE8F-39C3-4A1E1369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96E879-7C7B-E7D4-8F20-1543ABC5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F65940-74A8-68AE-EA09-66E8FF32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12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165DA2-29BF-E9C7-2BAA-505A01AF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5E1A613-EA8C-2027-9BE7-A0B4A180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0F312-797F-DA43-5D6F-0700203B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07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A080CB-9B0C-A005-F7F0-3A2BC792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418EB7-A73A-64EB-008D-E9180BD6F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CE56-F00D-7B48-CC56-4E310193B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E04CE3-67A2-1CBB-7E98-D8153878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772EE1-A258-E8AF-C8A1-17E44B58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467875-555C-97CB-E0C1-66F968C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E51ACD-194B-4DF2-5D53-EEEC41A8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4D43216-4343-666E-D519-40B2FD82F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5AC591-1938-07CF-3AE3-3952C3894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8C8D3B-F7CA-6059-F3B5-3A13C22B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A9E0E-BA60-819E-7960-32560856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4D42B2-5AA8-057D-8200-8E590EEF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264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0485D8-D9A0-C3E4-64F0-B9642516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3B706D-C079-BA60-9D67-6488C107B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9803E3-E08C-49D8-7710-3BFE1038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500BB-4367-B3F0-8D75-4032C001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397099-5ACF-0626-EF16-0AC15AAA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61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C4446D-FC11-9C39-20CF-CC5174DCE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A1E029-3995-3283-2108-464EE62E8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D821CE-9B0F-8E14-3A38-CD484012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F171ED-99AE-933B-8A60-B3AAD515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A1E19C-E6D6-48C0-B714-CCAC4BE7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4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D335B5-45B7-0349-3C81-51B2A0E0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624878-5D5F-3D00-EF2F-0423AF1E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1B57B4-3CE7-76CF-5D96-0E15166B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CD59-3740-49D4-BC2E-CA1FA760C399}" type="datetimeFigureOut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745A7F-43EE-FAA8-7DA7-3AC807BF6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AB2330-CAAE-5FE5-EB71-2943FA540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17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B213642-8DC6-7BF9-A69D-A5D6476FA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6500" cy="5664819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A618DAEC-6639-1B6B-2A33-B46A0AA35C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" r="19641"/>
          <a:stretch/>
        </p:blipFill>
        <p:spPr>
          <a:xfrm>
            <a:off x="-108072" y="5382274"/>
            <a:ext cx="7715090" cy="5337481"/>
          </a:xfrm>
          <a:custGeom>
            <a:avLst/>
            <a:gdLst>
              <a:gd name="connsiteX0" fmla="*/ 0 w 9090140"/>
              <a:gd name="connsiteY0" fmla="*/ 0 h 5053616"/>
              <a:gd name="connsiteX1" fmla="*/ 232988 w 9090140"/>
              <a:gd name="connsiteY1" fmla="*/ 33587 h 5053616"/>
              <a:gd name="connsiteX2" fmla="*/ 8974781 w 9090140"/>
              <a:gd name="connsiteY2" fmla="*/ 53429 h 5053616"/>
              <a:gd name="connsiteX3" fmla="*/ 9090140 w 9090140"/>
              <a:gd name="connsiteY3" fmla="*/ 59150 h 5053616"/>
              <a:gd name="connsiteX4" fmla="*/ 9090140 w 9090140"/>
              <a:gd name="connsiteY4" fmla="*/ 5053616 h 5053616"/>
              <a:gd name="connsiteX5" fmla="*/ 0 w 9090140"/>
              <a:gd name="connsiteY5" fmla="*/ 5053616 h 505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90140" h="5053616">
                <a:moveTo>
                  <a:pt x="0" y="0"/>
                </a:moveTo>
                <a:lnTo>
                  <a:pt x="232988" y="33587"/>
                </a:lnTo>
                <a:cubicBezTo>
                  <a:pt x="4104275" y="562840"/>
                  <a:pt x="4831427" y="-125427"/>
                  <a:pt x="8974781" y="53429"/>
                </a:cubicBezTo>
                <a:lnTo>
                  <a:pt x="9090140" y="59150"/>
                </a:lnTo>
                <a:lnTo>
                  <a:pt x="9090140" y="5053616"/>
                </a:lnTo>
                <a:lnTo>
                  <a:pt x="0" y="5053616"/>
                </a:lnTo>
                <a:close/>
              </a:path>
            </a:pathLst>
          </a:cu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1864686-4162-C359-94E5-D813A67A59D3}"/>
              </a:ext>
            </a:extLst>
          </p:cNvPr>
          <p:cNvSpPr/>
          <p:nvPr/>
        </p:nvSpPr>
        <p:spPr>
          <a:xfrm>
            <a:off x="-9169346" y="-452138"/>
            <a:ext cx="17602200" cy="11494823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ローチャート: 書類 7">
            <a:extLst>
              <a:ext uri="{FF2B5EF4-FFF2-40B4-BE49-F238E27FC236}">
                <a16:creationId xmlns:a16="http://schemas.microsoft.com/office/drawing/2014/main" id="{BEA98B8A-7BF5-37BD-48FE-24DAE5C51B4A}"/>
              </a:ext>
            </a:extLst>
          </p:cNvPr>
          <p:cNvSpPr/>
          <p:nvPr/>
        </p:nvSpPr>
        <p:spPr>
          <a:xfrm rot="10800000" flipH="1">
            <a:off x="-475510" y="7822274"/>
            <a:ext cx="8128641" cy="2897481"/>
          </a:xfrm>
          <a:prstGeom prst="flowChartDocument">
            <a:avLst/>
          </a:prstGeom>
          <a:solidFill>
            <a:srgbClr val="C7E697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36A29D8-A1C2-38AC-551F-C19273F81E98}"/>
              </a:ext>
            </a:extLst>
          </p:cNvPr>
          <p:cNvSpPr txBox="1"/>
          <p:nvPr/>
        </p:nvSpPr>
        <p:spPr>
          <a:xfrm>
            <a:off x="1696340" y="2319361"/>
            <a:ext cx="12830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chemeClr val="bg1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</a:rPr>
              <a:t>皇室に愛された街</a:t>
            </a:r>
            <a:endParaRPr kumimoji="1" lang="en-US" altLang="ja-JP" sz="5400" b="1" dirty="0">
              <a:solidFill>
                <a:schemeClr val="bg1"/>
              </a:solidFill>
              <a:effectLst>
                <a:glow rad="127000">
                  <a:schemeClr val="accent6">
                    <a:lumMod val="50000"/>
                  </a:schemeClr>
                </a:glow>
              </a:effectLst>
            </a:endParaRPr>
          </a:p>
          <a:p>
            <a:r>
              <a:rPr kumimoji="1" lang="ja-JP" altLang="en-US" sz="6600" b="1" dirty="0">
                <a:solidFill>
                  <a:schemeClr val="bg1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</a:rPr>
              <a:t>旧軽井沢</a:t>
            </a: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EF576E4A-C607-3B53-9EED-DD669A287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061" y="6288764"/>
            <a:ext cx="6824134" cy="4549424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9C32797-4160-2E45-698A-9048E35341E2}"/>
              </a:ext>
            </a:extLst>
          </p:cNvPr>
          <p:cNvSpPr txBox="1"/>
          <p:nvPr/>
        </p:nvSpPr>
        <p:spPr>
          <a:xfrm>
            <a:off x="4885044" y="3387051"/>
            <a:ext cx="3010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bg1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</a:rPr>
              <a:t>（長野県）</a:t>
            </a:r>
          </a:p>
        </p:txBody>
      </p:sp>
      <p:sp>
        <p:nvSpPr>
          <p:cNvPr id="45" name="TextBox 23">
            <a:extLst>
              <a:ext uri="{FF2B5EF4-FFF2-40B4-BE49-F238E27FC236}">
                <a16:creationId xmlns:a16="http://schemas.microsoft.com/office/drawing/2014/main" id="{6CE134C9-3A13-C47C-DB47-BB118F5148AC}"/>
              </a:ext>
            </a:extLst>
          </p:cNvPr>
          <p:cNvSpPr txBox="1"/>
          <p:nvPr/>
        </p:nvSpPr>
        <p:spPr>
          <a:xfrm>
            <a:off x="5051009" y="11365616"/>
            <a:ext cx="828151" cy="323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0"/>
              </a:lnSpc>
            </a:pPr>
            <a:endParaRPr lang="en-US" altLang="ja-JP" sz="4200" b="1" dirty="0">
              <a:solidFill>
                <a:schemeClr val="bg1"/>
              </a:solidFill>
              <a:effectLst>
                <a:glow rad="25400">
                  <a:schemeClr val="tx1">
                    <a:lumMod val="85000"/>
                    <a:lumOff val="15000"/>
                  </a:schemeClr>
                </a:glow>
                <a:innerShdw blurRad="114300">
                  <a:prstClr val="black"/>
                </a:innerShdw>
              </a:effectLst>
              <a:latin typeface="けいふぉんと" panose="02000600000000000000" pitchFamily="2" charset="-128"/>
              <a:ea typeface="けいふぉんと" panose="02000600000000000000" pitchFamily="2" charset="-128"/>
            </a:endParaRPr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A973F255-5984-BC93-E771-A12130420352}"/>
              </a:ext>
            </a:extLst>
          </p:cNvPr>
          <p:cNvGrpSpPr/>
          <p:nvPr/>
        </p:nvGrpSpPr>
        <p:grpSpPr>
          <a:xfrm>
            <a:off x="2862619" y="8406149"/>
            <a:ext cx="5174391" cy="1416458"/>
            <a:chOff x="518832" y="5927134"/>
            <a:chExt cx="5174391" cy="1416458"/>
          </a:xfrm>
        </p:grpSpPr>
        <p:sp>
          <p:nvSpPr>
            <p:cNvPr id="44" name="TextBox 27">
              <a:extLst>
                <a:ext uri="{FF2B5EF4-FFF2-40B4-BE49-F238E27FC236}">
                  <a16:creationId xmlns:a16="http://schemas.microsoft.com/office/drawing/2014/main" id="{367A9F1E-893F-B08B-3E41-8629277DA32C}"/>
                </a:ext>
              </a:extLst>
            </p:cNvPr>
            <p:cNvSpPr txBox="1"/>
            <p:nvPr/>
          </p:nvSpPr>
          <p:spPr>
            <a:xfrm>
              <a:off x="1703560" y="6652978"/>
              <a:ext cx="3989663" cy="4650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</a:effectLst>
                  <a:ea typeface="Noto Sans Regular Bold"/>
                </a:rPr>
                <a:t>  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月 </a:t>
              </a:r>
              <a:r>
                <a:rPr lang="ja-JP" alt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  　    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日     </a:t>
              </a: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4710116A-7DA2-9052-65DC-DAB7C6471020}"/>
                </a:ext>
              </a:extLst>
            </p:cNvPr>
            <p:cNvSpPr txBox="1"/>
            <p:nvPr/>
          </p:nvSpPr>
          <p:spPr>
            <a:xfrm rot="16200000">
              <a:off x="725785" y="5720181"/>
              <a:ext cx="1415772" cy="1829678"/>
            </a:xfrm>
            <a:prstGeom prst="rect">
              <a:avLst/>
            </a:prstGeom>
            <a:noFill/>
            <a:effectLst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8000" b="1" dirty="0">
                  <a:solidFill>
                    <a:schemeClr val="bg1"/>
                  </a:solidFill>
                  <a:effectLst>
                    <a:glow rad="1016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</a:t>
              </a:r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D5EB8136-5524-3F2B-20AF-18D1C6082311}"/>
                </a:ext>
              </a:extLst>
            </p:cNvPr>
            <p:cNvSpPr txBox="1"/>
            <p:nvPr/>
          </p:nvSpPr>
          <p:spPr>
            <a:xfrm rot="16200000">
              <a:off x="2813122" y="5596425"/>
              <a:ext cx="1415772" cy="2078561"/>
            </a:xfrm>
            <a:prstGeom prst="rect">
              <a:avLst/>
            </a:prstGeom>
            <a:noFill/>
            <a:effectLst>
              <a:glow rad="127000">
                <a:srgbClr val="E34558"/>
              </a:glow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8000" b="1" dirty="0">
                  <a:solidFill>
                    <a:schemeClr val="bg1"/>
                  </a:solidFill>
                  <a:effectLst>
                    <a:glow rad="1016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19</a:t>
              </a:r>
              <a:r>
                <a:rPr lang="en-US" altLang="ja-JP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 </a:t>
              </a:r>
              <a:r>
                <a:rPr lang="ja-JP" altLang="en-US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endParaRPr lang="en-US" altLang="ja-JP" sz="8000" b="1" i="0" u="none" strike="noStrike" baseline="0" dirty="0">
                <a:solidFill>
                  <a:schemeClr val="bg1"/>
                </a:solidFill>
                <a:effectLst>
                  <a:glow rad="88900">
                    <a:srgbClr val="634C0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CE648D67-D872-4AA4-CE8F-0E5A694AA26E}"/>
              </a:ext>
            </a:extLst>
          </p:cNvPr>
          <p:cNvGrpSpPr/>
          <p:nvPr/>
        </p:nvGrpSpPr>
        <p:grpSpPr>
          <a:xfrm>
            <a:off x="3228998" y="7533738"/>
            <a:ext cx="3465059" cy="1144792"/>
            <a:chOff x="-3302543" y="8366673"/>
            <a:chExt cx="3465059" cy="1144792"/>
          </a:xfrm>
        </p:grpSpPr>
        <p:pic>
          <p:nvPicPr>
            <p:cNvPr id="49" name="図 48">
              <a:extLst>
                <a:ext uri="{FF2B5EF4-FFF2-40B4-BE49-F238E27FC236}">
                  <a16:creationId xmlns:a16="http://schemas.microsoft.com/office/drawing/2014/main" id="{985D89CE-F445-B08D-8B76-7448F419F6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0" t="73549" r="81428" b="19851"/>
            <a:stretch/>
          </p:blipFill>
          <p:spPr>
            <a:xfrm>
              <a:off x="-3302543" y="8366673"/>
              <a:ext cx="2275536" cy="1144792"/>
            </a:xfrm>
            <a:prstGeom prst="rect">
              <a:avLst/>
            </a:prstGeom>
          </p:spPr>
        </p:pic>
        <p:sp>
          <p:nvSpPr>
            <p:cNvPr id="50" name="TextBox 37">
              <a:extLst>
                <a:ext uri="{FF2B5EF4-FFF2-40B4-BE49-F238E27FC236}">
                  <a16:creationId xmlns:a16="http://schemas.microsoft.com/office/drawing/2014/main" id="{4C1C232E-222F-7CE2-E804-D5AAC965557A}"/>
                </a:ext>
              </a:extLst>
            </p:cNvPr>
            <p:cNvSpPr txBox="1"/>
            <p:nvPr/>
          </p:nvSpPr>
          <p:spPr>
            <a:xfrm>
              <a:off x="-3071072" y="8971912"/>
              <a:ext cx="3233588" cy="2428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51"/>
                </a:lnSpc>
              </a:pPr>
              <a:r>
                <a:rPr lang="ja-JP" altLang="en-US" sz="3200" dirty="0">
                  <a:solidFill>
                    <a:srgbClr val="634C0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開  催  日  </a:t>
              </a:r>
              <a:endParaRPr lang="en-US" sz="3200" dirty="0">
                <a:solidFill>
                  <a:srgbClr val="634C0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pic>
        <p:nvPicPr>
          <p:cNvPr id="51" name="Picture 60">
            <a:extLst>
              <a:ext uri="{FF2B5EF4-FFF2-40B4-BE49-F238E27FC236}">
                <a16:creationId xmlns:a16="http://schemas.microsoft.com/office/drawing/2014/main" id="{AA96BDB9-8C6E-FFC9-F3FA-A02E087F48D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619995" y="7998817"/>
            <a:ext cx="1729589" cy="551822"/>
          </a:xfrm>
          <a:prstGeom prst="rect">
            <a:avLst/>
          </a:prstGeom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1CBB323F-241E-F1FD-3F54-10CA03067A84}"/>
              </a:ext>
            </a:extLst>
          </p:cNvPr>
          <p:cNvSpPr txBox="1"/>
          <p:nvPr/>
        </p:nvSpPr>
        <p:spPr>
          <a:xfrm rot="20718353">
            <a:off x="-2403987" y="9651893"/>
            <a:ext cx="7822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アキラ１００</a:t>
            </a:r>
            <a:r>
              <a:rPr kumimoji="1" lang="en-US" altLang="ja-JP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%</a:t>
            </a:r>
            <a:endParaRPr kumimoji="1" lang="ja-JP" altLang="en-US"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35A648A5-00D0-7609-BD05-393C03761BF9}"/>
              </a:ext>
            </a:extLst>
          </p:cNvPr>
          <p:cNvSpPr/>
          <p:nvPr/>
        </p:nvSpPr>
        <p:spPr>
          <a:xfrm>
            <a:off x="6612275" y="9681031"/>
            <a:ext cx="708157" cy="708157"/>
          </a:xfrm>
          <a:prstGeom prst="ellipse">
            <a:avLst/>
          </a:prstGeom>
          <a:solidFill>
            <a:srgbClr val="C67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F0ACBF09-80F3-17A0-3398-1539C32FA3AA}"/>
              </a:ext>
            </a:extLst>
          </p:cNvPr>
          <p:cNvSpPr txBox="1"/>
          <p:nvPr/>
        </p:nvSpPr>
        <p:spPr>
          <a:xfrm>
            <a:off x="6653819" y="975026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solidFill>
                  <a:schemeClr val="bg1"/>
                </a:solidFill>
                <a:effectLst>
                  <a:glow rad="127000">
                    <a:srgbClr val="675411"/>
                  </a:glow>
                </a:effectLst>
              </a:rPr>
              <a:t>木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FD286F6-2E3D-308D-8CC9-F2915973F062}"/>
              </a:ext>
            </a:extLst>
          </p:cNvPr>
          <p:cNvSpPr txBox="1"/>
          <p:nvPr/>
        </p:nvSpPr>
        <p:spPr>
          <a:xfrm>
            <a:off x="2145968" y="10037219"/>
            <a:ext cx="5305926" cy="349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910"/>
              </a:lnSpc>
            </a:pPr>
            <a:r>
              <a:rPr lang="en-US" altLang="ja-JP" sz="36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14:00</a:t>
            </a:r>
            <a:r>
              <a:rPr lang="ja-JP" altLang="en-US" sz="36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36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15:00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30CF9ED-0DA6-85CB-37BD-4F238D6678B1}"/>
              </a:ext>
            </a:extLst>
          </p:cNvPr>
          <p:cNvSpPr/>
          <p:nvPr/>
        </p:nvSpPr>
        <p:spPr>
          <a:xfrm>
            <a:off x="2300828" y="1848674"/>
            <a:ext cx="4560127" cy="259437"/>
          </a:xfrm>
          <a:prstGeom prst="rect">
            <a:avLst/>
          </a:prstGeom>
          <a:solidFill>
            <a:srgbClr val="B21E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CCA289-267D-0A54-1DDC-90A3B2832B09}"/>
              </a:ext>
            </a:extLst>
          </p:cNvPr>
          <p:cNvSpPr txBox="1"/>
          <p:nvPr/>
        </p:nvSpPr>
        <p:spPr>
          <a:xfrm>
            <a:off x="2300828" y="1495876"/>
            <a:ext cx="6132026" cy="690317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3200" b="1" dirty="0">
                <a:solidFill>
                  <a:schemeClr val="bg1"/>
                </a:solidFill>
                <a:effectLst>
                  <a:glow rad="88900">
                    <a:schemeClr val="accent6">
                      <a:lumMod val="50000"/>
                    </a:schemeClr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アキラ１００％と行く！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6AABED4-7CCF-0AA1-4D1D-96A3378C5BF4}"/>
              </a:ext>
            </a:extLst>
          </p:cNvPr>
          <p:cNvSpPr txBox="1"/>
          <p:nvPr/>
        </p:nvSpPr>
        <p:spPr>
          <a:xfrm>
            <a:off x="329462" y="6001974"/>
            <a:ext cx="6131189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fontAlgn="base"/>
            <a:r>
              <a:rPr kumimoji="1" lang="ja-JP" altLang="en-US" sz="4000" b="1" dirty="0">
                <a:solidFill>
                  <a:srgbClr val="C00000"/>
                </a:solidFill>
                <a:effectLst>
                  <a:glow rad="165100">
                    <a:schemeClr val="bg1"/>
                  </a:glow>
                </a:effectLst>
              </a:rPr>
              <a:t>音楽</a:t>
            </a:r>
            <a:r>
              <a:rPr kumimoji="1" lang="ja-JP" altLang="en-US" sz="3600" b="1" dirty="0">
                <a:solidFill>
                  <a:srgbClr val="002060"/>
                </a:solidFill>
                <a:effectLst>
                  <a:glow rad="165100">
                    <a:schemeClr val="bg1"/>
                  </a:glow>
                </a:effectLst>
              </a:rPr>
              <a:t>や</a:t>
            </a:r>
            <a:r>
              <a:rPr kumimoji="1" lang="ja-JP" altLang="en-US" sz="4000" b="1" dirty="0">
                <a:solidFill>
                  <a:srgbClr val="C00000"/>
                </a:solidFill>
                <a:effectLst>
                  <a:glow rad="165100">
                    <a:schemeClr val="bg1"/>
                  </a:glow>
                </a:effectLst>
              </a:rPr>
              <a:t>体操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65100">
                    <a:schemeClr val="bg1"/>
                  </a:glow>
                </a:effectLst>
              </a:rPr>
              <a:t>をご一緒に！</a:t>
            </a:r>
            <a:endParaRPr lang="ja-JP" altLang="en-US" sz="3200" b="1" i="0" dirty="0">
              <a:solidFill>
                <a:srgbClr val="002060"/>
              </a:solidFill>
              <a:effectLst>
                <a:glow rad="165100">
                  <a:schemeClr val="bg1"/>
                </a:glow>
              </a:effectLst>
              <a:latin typeface="Hiragino Kaku Gothic Pro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1123E93-7248-655E-E04A-D8AD92F4EC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62" y="239772"/>
            <a:ext cx="2120770" cy="10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23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26933</TotalTime>
  <Words>34</Words>
  <Application>Microsoft Office PowerPoint</Application>
  <PresentationFormat>ユーザー設定</PresentationFormat>
  <Paragraphs>12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BIZ UDPゴシック</vt:lpstr>
      <vt:lpstr>Hiragino Kaku Gothic Pro</vt:lpstr>
      <vt:lpstr>UD デジタル 教科書体 N-B</vt:lpstr>
      <vt:lpstr>UD デジタル 教科書体 NP-B</vt:lpstr>
      <vt:lpstr>けいふぉんと</vt:lpstr>
      <vt:lpstr>游ゴシック</vt:lpstr>
      <vt:lpstr>游ゴシック Light</vt:lpstr>
      <vt:lpstr>Arial</vt:lpstr>
      <vt:lpstr>Calibri</vt:lpstr>
      <vt:lpstr>Calibri Light</vt:lpstr>
      <vt:lpstr>Office テーマ</vt:lpstr>
      <vt:lpstr>デザインの設定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10月ラインナップチラシ</dc:title>
  <dc:creator>齋藤 芙美</dc:creator>
  <cp:lastModifiedBy>田淵 朋世</cp:lastModifiedBy>
  <cp:revision>123</cp:revision>
  <dcterms:created xsi:type="dcterms:W3CDTF">2022-09-22T01:47:20Z</dcterms:created>
  <dcterms:modified xsi:type="dcterms:W3CDTF">2023-08-31T13:32:58Z</dcterms:modified>
</cp:coreProperties>
</file>