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A9B"/>
    <a:srgbClr val="BD79AE"/>
    <a:srgbClr val="E8D0E3"/>
    <a:srgbClr val="F8D7E6"/>
    <a:srgbClr val="FDF9DA"/>
    <a:srgbClr val="FEF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2760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08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51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38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15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06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58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72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38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36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38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58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71A58-33E9-401D-8A08-E6563A677151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68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914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488" y="443132"/>
            <a:ext cx="5915025" cy="8257733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55E8295-3B8A-96A3-C58E-E537C876D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705994" y="1617571"/>
            <a:ext cx="8263903" cy="591502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AFA57F-92C7-059B-A867-470764740900}"/>
              </a:ext>
            </a:extLst>
          </p:cNvPr>
          <p:cNvSpPr txBox="1"/>
          <p:nvPr/>
        </p:nvSpPr>
        <p:spPr>
          <a:xfrm>
            <a:off x="2738717" y="3257781"/>
            <a:ext cx="3433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AA5D5B-0649-3716-A33F-54381AA83C4A}"/>
              </a:ext>
            </a:extLst>
          </p:cNvPr>
          <p:cNvSpPr txBox="1"/>
          <p:nvPr/>
        </p:nvSpPr>
        <p:spPr>
          <a:xfrm>
            <a:off x="1716741" y="4387334"/>
            <a:ext cx="3433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B25CD4C-0C2E-1E86-FA99-11E97907ADE4}"/>
              </a:ext>
            </a:extLst>
          </p:cNvPr>
          <p:cNvSpPr/>
          <p:nvPr/>
        </p:nvSpPr>
        <p:spPr>
          <a:xfrm>
            <a:off x="481005" y="5484961"/>
            <a:ext cx="2947995" cy="3168219"/>
          </a:xfrm>
          <a:prstGeom prst="roundRect">
            <a:avLst/>
          </a:prstGeom>
          <a:solidFill>
            <a:srgbClr val="FDF9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E8F67E-81A6-C87C-10A6-7B8216F42BB3}"/>
              </a:ext>
            </a:extLst>
          </p:cNvPr>
          <p:cNvSpPr/>
          <p:nvPr/>
        </p:nvSpPr>
        <p:spPr>
          <a:xfrm>
            <a:off x="3479190" y="548880"/>
            <a:ext cx="2978101" cy="3163464"/>
          </a:xfrm>
          <a:prstGeom prst="roundRect">
            <a:avLst/>
          </a:prstGeom>
          <a:solidFill>
            <a:srgbClr val="FDF9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01520F5-ECD1-A7B4-3C09-1978BCAEB764}"/>
              </a:ext>
            </a:extLst>
          </p:cNvPr>
          <p:cNvSpPr txBox="1"/>
          <p:nvPr/>
        </p:nvSpPr>
        <p:spPr>
          <a:xfrm>
            <a:off x="3447214" y="4171300"/>
            <a:ext cx="531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2"/>
                </a:solidFill>
                <a:latin typeface="+mn-ea"/>
              </a:rPr>
              <a:t>音楽体操♪</a:t>
            </a:r>
          </a:p>
        </p:txBody>
      </p:sp>
      <p:pic>
        <p:nvPicPr>
          <p:cNvPr id="11" name="図 10" descr="白いシャツを着ている女性&#10;&#10;自動的に生成された説明">
            <a:extLst>
              <a:ext uri="{FF2B5EF4-FFF2-40B4-BE49-F238E27FC236}">
                <a16:creationId xmlns:a16="http://schemas.microsoft.com/office/drawing/2014/main" id="{FEE62084-AE76-798E-BE43-0E03D66CE4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27" b="98649" l="3351" r="98595">
                        <a14:foregroundMark x1="48649" y1="20906" x2="61838" y2="21463"/>
                        <a14:foregroundMark x1="41189" y1="65103" x2="58378" y2="98649"/>
                        <a14:foregroundMark x1="78054" y1="64626" x2="90054" y2="92766"/>
                        <a14:foregroundMark x1="90054" y1="92766" x2="89514" y2="94913"/>
                        <a14:foregroundMark x1="85081" y1="68362" x2="96541" y2="98649"/>
                        <a14:foregroundMark x1="28432" y1="68839" x2="7676" y2="89348"/>
                        <a14:foregroundMark x1="7676" y1="89348" x2="5081" y2="97138"/>
                        <a14:foregroundMark x1="30703" y1="62162" x2="9730" y2="74563"/>
                        <a14:foregroundMark x1="9730" y1="74563" x2="3459" y2="83704"/>
                        <a14:foregroundMark x1="19568" y1="77504" x2="35784" y2="80525"/>
                        <a14:foregroundMark x1="32432" y1="61129" x2="32432" y2="61129"/>
                        <a14:foregroundMark x1="97946" y1="71304" x2="98595" y2="74563"/>
                        <a14:foregroundMark x1="20649" y1="79968" x2="31135" y2="77027"/>
                        <a14:backgroundMark x1="76973" y1="45469" x2="79351" y2="57154"/>
                        <a14:backgroundMark x1="74919" y1="44754" x2="74595" y2="56439"/>
                        <a14:backgroundMark x1="33081" y1="55962" x2="28757" y2="44754"/>
                      </a14:backgroundRemoval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25" r="-5005" b="18263"/>
          <a:stretch/>
        </p:blipFill>
        <p:spPr>
          <a:xfrm>
            <a:off x="559874" y="5896112"/>
            <a:ext cx="2857523" cy="2547744"/>
          </a:xfrm>
          <a:prstGeom prst="rect">
            <a:avLst/>
          </a:prstGeom>
        </p:spPr>
      </p:pic>
      <p:pic>
        <p:nvPicPr>
          <p:cNvPr id="2" name="Picture 9" descr="C:\Users\ohtakayo\Desktop\無題.png">
            <a:extLst>
              <a:ext uri="{FF2B5EF4-FFF2-40B4-BE49-F238E27FC236}">
                <a16:creationId xmlns:a16="http://schemas.microsoft.com/office/drawing/2014/main" id="{CDA9EE4B-C084-E41D-600B-2530A7CD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3" y="3906246"/>
            <a:ext cx="3100441" cy="1119144"/>
          </a:xfrm>
          <a:prstGeom prst="rect">
            <a:avLst/>
          </a:prstGeom>
          <a:noFill/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FA43DC-55E4-355F-0D20-7E44B21E7592}"/>
              </a:ext>
            </a:extLst>
          </p:cNvPr>
          <p:cNvSpPr txBox="1"/>
          <p:nvPr/>
        </p:nvSpPr>
        <p:spPr>
          <a:xfrm>
            <a:off x="624029" y="8250331"/>
            <a:ext cx="14386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講師：なーみん</a:t>
            </a:r>
            <a:endParaRPr kumimoji="1" lang="en-US" altLang="ja-JP" sz="1400" b="1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CF0E7C6-B9E2-0C62-23D1-D756D0D305F2}"/>
              </a:ext>
            </a:extLst>
          </p:cNvPr>
          <p:cNvSpPr/>
          <p:nvPr/>
        </p:nvSpPr>
        <p:spPr>
          <a:xfrm>
            <a:off x="3457509" y="5473553"/>
            <a:ext cx="2947995" cy="3168219"/>
          </a:xfrm>
          <a:prstGeom prst="roundRect">
            <a:avLst/>
          </a:prstGeom>
          <a:solidFill>
            <a:srgbClr val="FDF9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髪の長い女性&#10;&#10;自動的に生成された説明">
            <a:extLst>
              <a:ext uri="{FF2B5EF4-FFF2-40B4-BE49-F238E27FC236}">
                <a16:creationId xmlns:a16="http://schemas.microsoft.com/office/drawing/2014/main" id="{4B43F817-880A-38E2-D2FE-47F2A922A8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524" b="96582" l="1105" r="94613">
                        <a14:foregroundMark x1="6077" y1="49197" x2="14503" y2="77214"/>
                        <a14:foregroundMark x1="1450" y1="55981" x2="4834" y2="63231"/>
                        <a14:foregroundMark x1="11671" y1="80269" x2="9807" y2="91662"/>
                        <a14:foregroundMark x1="47790" y1="21233" x2="65539" y2="31279"/>
                        <a14:foregroundMark x1="65539" y1="31279" x2="71409" y2="46660"/>
                        <a14:foregroundMark x1="71409" y1="46660" x2="71409" y2="47126"/>
                        <a14:foregroundMark x1="48412" y1="19575" x2="64986" y2="78094"/>
                        <a14:foregroundMark x1="64986" y1="78094" x2="81492" y2="87002"/>
                        <a14:foregroundMark x1="81492" y1="87002" x2="87914" y2="69291"/>
                        <a14:foregroundMark x1="26657" y1="71362" x2="60083" y2="82289"/>
                        <a14:foregroundMark x1="60083" y1="82289" x2="70856" y2="94407"/>
                        <a14:foregroundMark x1="70856" y1="94407" x2="34599" y2="95080"/>
                        <a14:foregroundMark x1="34599" y1="95080" x2="32390" y2="75453"/>
                        <a14:foregroundMark x1="32390" y1="75453" x2="26934" y2="73951"/>
                        <a14:foregroundMark x1="92610" y1="74883" x2="94751" y2="86328"/>
                        <a14:foregroundMark x1="61188" y1="48058" x2="65193" y2="48058"/>
                        <a14:foregroundMark x1="75760" y1="64164" x2="78867" y2="81357"/>
                        <a14:foregroundMark x1="78867" y1="81357" x2="76727" y2="88866"/>
                        <a14:foregroundMark x1="75483" y1="64371" x2="75760" y2="89332"/>
                        <a14:foregroundMark x1="76105" y1="83739" x2="76381" y2="89591"/>
                        <a14:foregroundMark x1="9185" y1="96116" x2="9185" y2="96116"/>
                        <a14:foregroundMark x1="20994" y1="88866" x2="36119" y2="96582"/>
                        <a14:foregroundMark x1="36119" y1="96582" x2="57113" y2="96582"/>
                        <a14:foregroundMark x1="57113" y1="96582" x2="72997" y2="95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" t="14306" r="3198" b="7850"/>
          <a:stretch/>
        </p:blipFill>
        <p:spPr>
          <a:xfrm>
            <a:off x="3759359" y="5925299"/>
            <a:ext cx="2269301" cy="251929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696591-6E25-9F38-8401-439A35E4FDCD}"/>
              </a:ext>
            </a:extLst>
          </p:cNvPr>
          <p:cNvSpPr txBox="1"/>
          <p:nvPr/>
        </p:nvSpPr>
        <p:spPr>
          <a:xfrm>
            <a:off x="4883423" y="8311638"/>
            <a:ext cx="14446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講師：すずっち</a:t>
            </a:r>
            <a:endParaRPr kumimoji="1" lang="en-US" altLang="ja-JP" sz="1400" b="1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4CDD51E-6ACF-1D82-9EE5-634126466798}"/>
              </a:ext>
            </a:extLst>
          </p:cNvPr>
          <p:cNvSpPr/>
          <p:nvPr/>
        </p:nvSpPr>
        <p:spPr>
          <a:xfrm>
            <a:off x="472547" y="585892"/>
            <a:ext cx="2947995" cy="3168219"/>
          </a:xfrm>
          <a:prstGeom prst="roundRect">
            <a:avLst/>
          </a:prstGeom>
          <a:solidFill>
            <a:srgbClr val="FDF9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男, 屋内, 人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A7681C47-FAA5-FCD9-E9CB-B11350220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92" b="89968" l="9982" r="95479">
                        <a14:foregroundMark x1="77640" y1="70469" x2="92900" y2="70752"/>
                        <a14:foregroundMark x1="92900" y1="70752" x2="92900" y2="70752"/>
                        <a14:foregroundMark x1="56978" y1="48382" x2="59345" y2="48382"/>
                        <a14:foregroundMark x1="75910" y1="70469" x2="93477" y2="72735"/>
                        <a14:foregroundMark x1="93477" y1="72735" x2="95267" y2="65979"/>
                        <a14:foregroundMark x1="95267" y1="65979" x2="95479" y2="36610"/>
                        <a14:foregroundMark x1="82160" y1="69013" x2="86893" y2="64320"/>
                        <a14:foregroundMark x1="86893" y1="64320" x2="87439" y2="56230"/>
                        <a14:foregroundMark x1="87439" y1="56230" x2="87318" y2="47006"/>
                        <a14:foregroundMark x1="87318" y1="47006" x2="82979" y2="49960"/>
                        <a14:foregroundMark x1="82979" y1="49960" x2="82797" y2="50364"/>
                        <a14:foregroundMark x1="80431" y1="69579" x2="85710" y2="69256"/>
                        <a14:foregroundMark x1="85710" y1="69256" x2="90140" y2="65129"/>
                        <a14:foregroundMark x1="90140" y1="65129" x2="91869" y2="58697"/>
                        <a14:foregroundMark x1="91869" y1="58697" x2="91717" y2="51173"/>
                        <a14:foregroundMark x1="91717" y1="51173" x2="87409" y2="48422"/>
                        <a14:foregroundMark x1="87409" y1="48422" x2="84102" y2="62783"/>
                        <a14:foregroundMark x1="84102" y1="62783" x2="80825" y2="68285"/>
                        <a14:foregroundMark x1="80825" y1="68285" x2="84678" y2="72694"/>
                        <a14:foregroundMark x1="84678" y1="72694" x2="94600" y2="73220"/>
                        <a14:foregroundMark x1="94600" y1="73220" x2="94448" y2="66828"/>
                        <a14:foregroundMark x1="94448" y1="66828" x2="91626" y2="64725"/>
                        <a14:foregroundMark x1="82160" y1="69013" x2="86377" y2="66100"/>
                        <a14:foregroundMark x1="86377" y1="66100" x2="88380" y2="52791"/>
                        <a14:foregroundMark x1="88380" y1="52791" x2="88380" y2="51820"/>
                        <a14:foregroundMark x1="83010" y1="68730" x2="87561" y2="66545"/>
                        <a14:foregroundMark x1="87561" y1="66545" x2="89684" y2="60801"/>
                        <a14:foregroundMark x1="89684" y1="60801" x2="90109" y2="53803"/>
                        <a14:foregroundMark x1="90109" y1="53803" x2="84527" y2="65574"/>
                        <a14:foregroundMark x1="84527" y1="65574" x2="83859" y2="69013"/>
                        <a14:backgroundMark x1="87743" y1="64159" x2="87743" y2="64159"/>
                        <a14:backgroundMark x1="86330" y1="66595" x2="88350" y2="63592"/>
                        <a14:backgroundMark x1="88350" y1="63592" x2="89216" y2="56973"/>
                        <a14:backgroundMark x1="88929" y1="55006" x2="88461" y2="52703"/>
                        <a14:backgroundMark x1="93709" y1="71866" x2="93993" y2="71885"/>
                        <a14:backgroundMark x1="88959" y1="71545" x2="93705" y2="71866"/>
                        <a14:backgroundMark x1="93993" y1="71885" x2="93993" y2="71885"/>
                      </a14:backgroundRemoval>
                    </a14:imgEffect>
                    <a14:imgEffect>
                      <a14:sharpenSoften amount="9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5" t="16347" r="23561" b="17068"/>
          <a:stretch/>
        </p:blipFill>
        <p:spPr>
          <a:xfrm rot="5400000">
            <a:off x="749962" y="860407"/>
            <a:ext cx="2538574" cy="242146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5A750B-04F2-A14B-48FE-C2D410CDEEE1}"/>
              </a:ext>
            </a:extLst>
          </p:cNvPr>
          <p:cNvSpPr txBox="1"/>
          <p:nvPr/>
        </p:nvSpPr>
        <p:spPr>
          <a:xfrm>
            <a:off x="540087" y="3228110"/>
            <a:ext cx="17972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講師：こてっちゃん</a:t>
            </a:r>
          </a:p>
        </p:txBody>
      </p:sp>
      <p:pic>
        <p:nvPicPr>
          <p:cNvPr id="14" name="図 13" descr="緑のシャツを着た男性&#10;&#10;中程度の精度で自動的に生成された説明">
            <a:extLst>
              <a:ext uri="{FF2B5EF4-FFF2-40B4-BE49-F238E27FC236}">
                <a16:creationId xmlns:a16="http://schemas.microsoft.com/office/drawing/2014/main" id="{7C7E40B1-E7D9-3C97-BECF-3A0D0654887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9" b="98106" l="9872" r="89926">
                        <a14:foregroundMark x1="24070" y1="66366" x2="57201" y2="73670"/>
                        <a14:foregroundMark x1="57201" y1="73670" x2="80798" y2="69522"/>
                        <a14:foregroundMark x1="38945" y1="67448" x2="48614" y2="71776"/>
                        <a14:foregroundMark x1="48614" y1="71776" x2="41041" y2="66186"/>
                        <a14:foregroundMark x1="41041" y1="66186" x2="40771" y2="66366"/>
                        <a14:foregroundMark x1="37931" y1="60505" x2="69777" y2="67809"/>
                        <a14:foregroundMark x1="65112" y1="78900" x2="41312" y2="96032"/>
                        <a14:foregroundMark x1="36105" y1="84130" x2="35565" y2="98106"/>
                        <a14:foregroundMark x1="35565" y1="98106" x2="35565" y2="98106"/>
                        <a14:backgroundMark x1="25625" y1="43372" x2="25896" y2="40577"/>
                        <a14:backgroundMark x1="27992" y1="43012" x2="29006" y2="40938"/>
                        <a14:backgroundMark x1="35565" y1="39225" x2="31643" y2="42651"/>
                        <a14:backgroundMark x1="43678" y1="45086" x2="31643" y2="50045"/>
                        <a14:backgroundMark x1="27181" y1="58702" x2="34483" y2="56988"/>
                        <a14:backgroundMark x1="34483" y1="56988" x2="35024" y2="56628"/>
                        <a14:backgroundMark x1="65382" y1="40938" x2="63151" y2="52119"/>
                        <a14:backgroundMark x1="63151" y1="52119" x2="63016" y2="52480"/>
                        <a14:backgroundMark x1="74780" y1="43372" x2="74510" y2="42020"/>
                        <a14:backgroundMark x1="79243" y1="61497" x2="75051" y2="60144"/>
                        <a14:backgroundMark x1="78161" y1="45356" x2="77823" y2="41659"/>
                        <a14:backgroundMark x1="46247" y1="25068" x2="45301" y2="24977"/>
                        <a14:backgroundMark x1="55916" y1="20920" x2="58891" y2="22813"/>
                        <a14:backgroundMark x1="29547" y1="35888" x2="29817" y2="35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18454" r="14371" b="-774"/>
          <a:stretch/>
        </p:blipFill>
        <p:spPr>
          <a:xfrm>
            <a:off x="3497162" y="785100"/>
            <a:ext cx="2889739" cy="270225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4B38D8-B2DF-D46A-255B-913FEEBB5202}"/>
              </a:ext>
            </a:extLst>
          </p:cNvPr>
          <p:cNvSpPr txBox="1"/>
          <p:nvPr/>
        </p:nvSpPr>
        <p:spPr>
          <a:xfrm>
            <a:off x="4685566" y="3238850"/>
            <a:ext cx="16388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講師：たかはし</a:t>
            </a:r>
            <a:endParaRPr kumimoji="1" lang="en-US" altLang="ja-JP" sz="1600" b="1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FAB9DBC-E545-52B3-0F39-D6AF5F45DEA1}"/>
              </a:ext>
            </a:extLst>
          </p:cNvPr>
          <p:cNvSpPr txBox="1"/>
          <p:nvPr/>
        </p:nvSpPr>
        <p:spPr>
          <a:xfrm>
            <a:off x="619260" y="4902518"/>
            <a:ext cx="577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7030A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朝活で体操しましょう！</a:t>
            </a:r>
            <a:endParaRPr kumimoji="1" lang="en-US" altLang="ja-JP" sz="2800" dirty="0">
              <a:solidFill>
                <a:srgbClr val="7030A0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kumimoji="1" lang="ja-JP" altLang="en-US" sz="2800" dirty="0">
                <a:solidFill>
                  <a:srgbClr val="7030A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昼食前の口腔体操も実施してます✌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EFC356A-6C6C-CA10-CA24-60A3FCC61A47}"/>
              </a:ext>
            </a:extLst>
          </p:cNvPr>
          <p:cNvSpPr txBox="1"/>
          <p:nvPr/>
        </p:nvSpPr>
        <p:spPr>
          <a:xfrm>
            <a:off x="378273" y="3456208"/>
            <a:ext cx="5970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tx2"/>
                </a:solidFill>
                <a:latin typeface="Abadi" panose="020B0604020104020204" pitchFamily="34" charset="0"/>
                <a:ea typeface="游明朝 Demibold" panose="02020600000000000000" pitchFamily="18" charset="-128"/>
              </a:rPr>
              <a:t>10/4</a:t>
            </a:r>
            <a:r>
              <a:rPr kumimoji="1" lang="ja-JP" altLang="en-US" sz="4000" dirty="0">
                <a:solidFill>
                  <a:schemeClr val="tx2"/>
                </a:solidFill>
                <a:latin typeface="Abadi" panose="020B0604020104020204" pitchFamily="34" charset="0"/>
                <a:ea typeface="游明朝 Demibold" panose="02020600000000000000" pitchFamily="18" charset="-128"/>
              </a:rPr>
              <a:t>・</a:t>
            </a:r>
            <a:r>
              <a:rPr kumimoji="1" lang="en-US" altLang="ja-JP" sz="4000" dirty="0">
                <a:solidFill>
                  <a:schemeClr val="tx2"/>
                </a:solidFill>
                <a:latin typeface="Abadi" panose="020B0604020104020204" pitchFamily="34" charset="0"/>
                <a:ea typeface="游明朝 Demibold" panose="02020600000000000000" pitchFamily="18" charset="-128"/>
              </a:rPr>
              <a:t>10/18 </a:t>
            </a:r>
            <a:r>
              <a:rPr kumimoji="1" lang="en-US" altLang="ja-JP" sz="3600" dirty="0">
                <a:solidFill>
                  <a:schemeClr val="tx2"/>
                </a:solidFill>
                <a:latin typeface="Abadi" panose="020B0604020104020204" pitchFamily="34" charset="0"/>
                <a:ea typeface="游明朝 Demibold" panose="02020600000000000000" pitchFamily="18" charset="-128"/>
              </a:rPr>
              <a:t>10:30-11:15</a:t>
            </a:r>
            <a:endParaRPr kumimoji="1" lang="ja-JP" altLang="en-US" sz="3600" dirty="0">
              <a:solidFill>
                <a:schemeClr val="tx2"/>
              </a:solidFill>
              <a:latin typeface="Abadi" panose="020B0604020104020204" pitchFamily="34" charset="0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01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35</Words>
  <Application>Microsoft Office PowerPoint</Application>
  <PresentationFormat>画面に合わせる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游ゴシック</vt:lpstr>
      <vt:lpstr>游明朝</vt:lpstr>
      <vt:lpstr>游明朝 Demibold</vt:lpstr>
      <vt:lpstr>Abadi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Hirayama, Ayumi (XING) 平山 愛弓</dc:creator>
  <cp:lastModifiedBy>Hirayama, Ayumi (XING) 平山 愛弓</cp:lastModifiedBy>
  <cp:revision>8</cp:revision>
  <dcterms:created xsi:type="dcterms:W3CDTF">2023-06-14T07:21:26Z</dcterms:created>
  <dcterms:modified xsi:type="dcterms:W3CDTF">2023-08-07T07:51:56Z</dcterms:modified>
</cp:coreProperties>
</file>