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 snapToGrid="0">
      <p:cViewPr varScale="1">
        <p:scale>
          <a:sx n="57" d="100"/>
          <a:sy n="57" d="100"/>
        </p:scale>
        <p:origin x="26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72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15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20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3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27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76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29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39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23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85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11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088D-2DAF-0345-881E-EC8038275CDC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36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7E952-3899-B451-84D0-E9752BE7E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F89775-E316-2310-D028-6D2E84DCD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8C18AEF-BB4D-4EAD-E0E5-9CAAE6E2C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064" y="6516"/>
            <a:ext cx="6999890" cy="989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2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田淵 朋世</cp:lastModifiedBy>
  <cp:revision>3</cp:revision>
  <dcterms:created xsi:type="dcterms:W3CDTF">2023-08-22T04:07:49Z</dcterms:created>
  <dcterms:modified xsi:type="dcterms:W3CDTF">2023-08-29T04:02:09Z</dcterms:modified>
</cp:coreProperties>
</file>