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>
      <p:cViewPr varScale="1">
        <p:scale>
          <a:sx n="56" d="100"/>
          <a:sy n="56" d="100"/>
        </p:scale>
        <p:origin x="2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72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1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20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3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2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2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39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23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5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11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088D-2DAF-0345-881E-EC8038275CDC}" type="datetimeFigureOut">
              <a:rPr kumimoji="1" lang="ja-JP" altLang="en-US" smtClean="0"/>
              <a:t>2023/8/22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7403-DEDD-0546-B076-E1D301421D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3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7E952-3899-B451-84D0-E9752BE7E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F89775-E316-2310-D028-6D2E84DC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E939B7C-6EE2-996E-6908-1B620D95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74"/>
            <a:ext cx="6858000" cy="96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5</cp:revision>
  <dcterms:created xsi:type="dcterms:W3CDTF">2023-08-22T04:07:49Z</dcterms:created>
  <dcterms:modified xsi:type="dcterms:W3CDTF">2023-08-22T04:23:43Z</dcterms:modified>
</cp:coreProperties>
</file>