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43"/>
  </p:normalViewPr>
  <p:slideViewPr>
    <p:cSldViewPr snapToGrid="0">
      <p:cViewPr varScale="1">
        <p:scale>
          <a:sx n="56" d="100"/>
          <a:sy n="56" d="100"/>
        </p:scale>
        <p:origin x="23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088D-2DAF-0345-881E-EC8038275CDC}" type="datetimeFigureOut">
              <a:rPr kumimoji="1" lang="ja-JP" altLang="en-US" smtClean="0"/>
              <a:t>2023/8/28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27403-DEDD-0546-B076-E1D301421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4724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088D-2DAF-0345-881E-EC8038275CDC}" type="datetimeFigureOut">
              <a:rPr kumimoji="1" lang="ja-JP" altLang="en-US" smtClean="0"/>
              <a:t>2023/8/28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27403-DEDD-0546-B076-E1D301421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6157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088D-2DAF-0345-881E-EC8038275CDC}" type="datetimeFigureOut">
              <a:rPr kumimoji="1" lang="ja-JP" altLang="en-US" smtClean="0"/>
              <a:t>2023/8/28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27403-DEDD-0546-B076-E1D301421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9206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088D-2DAF-0345-881E-EC8038275CDC}" type="datetimeFigureOut">
              <a:rPr kumimoji="1" lang="ja-JP" altLang="en-US" smtClean="0"/>
              <a:t>2023/8/28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27403-DEDD-0546-B076-E1D301421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5437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088D-2DAF-0345-881E-EC8038275CDC}" type="datetimeFigureOut">
              <a:rPr kumimoji="1" lang="ja-JP" altLang="en-US" smtClean="0"/>
              <a:t>2023/8/28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27403-DEDD-0546-B076-E1D301421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5273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088D-2DAF-0345-881E-EC8038275CDC}" type="datetimeFigureOut">
              <a:rPr kumimoji="1" lang="ja-JP" altLang="en-US" smtClean="0"/>
              <a:t>2023/8/28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27403-DEDD-0546-B076-E1D301421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7760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088D-2DAF-0345-881E-EC8038275CDC}" type="datetimeFigureOut">
              <a:rPr kumimoji="1" lang="ja-JP" altLang="en-US" smtClean="0"/>
              <a:t>2023/8/28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27403-DEDD-0546-B076-E1D301421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6295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088D-2DAF-0345-881E-EC8038275CDC}" type="datetimeFigureOut">
              <a:rPr kumimoji="1" lang="ja-JP" altLang="en-US" smtClean="0"/>
              <a:t>2023/8/28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27403-DEDD-0546-B076-E1D301421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396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088D-2DAF-0345-881E-EC8038275CDC}" type="datetimeFigureOut">
              <a:rPr kumimoji="1" lang="ja-JP" altLang="en-US" smtClean="0"/>
              <a:t>2023/8/28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27403-DEDD-0546-B076-E1D301421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7236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088D-2DAF-0345-881E-EC8038275CDC}" type="datetimeFigureOut">
              <a:rPr kumimoji="1" lang="ja-JP" altLang="en-US" smtClean="0"/>
              <a:t>2023/8/28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27403-DEDD-0546-B076-E1D301421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851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088D-2DAF-0345-881E-EC8038275CDC}" type="datetimeFigureOut">
              <a:rPr kumimoji="1" lang="ja-JP" altLang="en-US" smtClean="0"/>
              <a:t>2023/8/28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27403-DEDD-0546-B076-E1D301421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117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2088D-2DAF-0345-881E-EC8038275CDC}" type="datetimeFigureOut">
              <a:rPr kumimoji="1" lang="ja-JP" altLang="en-US" smtClean="0"/>
              <a:t>2023/8/28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27403-DEDD-0546-B076-E1D301421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9365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B7E952-3899-B451-84D0-E9752BE7E2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2F89775-E316-2310-D028-6D2E84DCD4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B73E2B12-B233-5EC4-97DA-45463FF593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8674"/>
            <a:ext cx="6858000" cy="9688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62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</TotalTime>
  <Words>0</Words>
  <Application>Microsoft Macintosh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megumi nakajima</dc:creator>
  <cp:lastModifiedBy>megumi nakajima</cp:lastModifiedBy>
  <cp:revision>2</cp:revision>
  <dcterms:created xsi:type="dcterms:W3CDTF">2023-08-22T04:07:49Z</dcterms:created>
  <dcterms:modified xsi:type="dcterms:W3CDTF">2023-08-28T12:41:28Z</dcterms:modified>
</cp:coreProperties>
</file>