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3"/>
  </p:normalViewPr>
  <p:slideViewPr>
    <p:cSldViewPr snapToGrid="0">
      <p:cViewPr varScale="1">
        <p:scale>
          <a:sx n="56" d="100"/>
          <a:sy n="56" d="100"/>
        </p:scale>
        <p:origin x="2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72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15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20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43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27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76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29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23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85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11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2088D-2DAF-0345-881E-EC8038275CDC}" type="datetimeFigureOut">
              <a:rPr kumimoji="1" lang="ja-JP" altLang="en-US" smtClean="0"/>
              <a:t>2023/8/22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27403-DEDD-0546-B076-E1D301421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6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B7E952-3899-B451-84D0-E9752BE7E2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F89775-E316-2310-D028-6D2E84DCD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182170F0-B121-E17E-1BD3-1F56F99088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674"/>
            <a:ext cx="6858000" cy="968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62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4</cp:revision>
  <dcterms:created xsi:type="dcterms:W3CDTF">2023-08-22T04:07:49Z</dcterms:created>
  <dcterms:modified xsi:type="dcterms:W3CDTF">2023-08-22T04:15:26Z</dcterms:modified>
</cp:coreProperties>
</file>