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57" d="100"/>
          <a:sy n="57" d="100"/>
        </p:scale>
        <p:origin x="26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72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1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3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2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2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2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5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1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3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7E952-3899-B451-84D0-E9752BE7E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F89775-E316-2310-D028-6D2E84DC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4A21A8-4BEF-1B98-A8DD-C5D423F3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" y="2163"/>
            <a:ext cx="7005918" cy="99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田淵 朋世</cp:lastModifiedBy>
  <cp:revision>4</cp:revision>
  <dcterms:created xsi:type="dcterms:W3CDTF">2023-08-22T04:07:49Z</dcterms:created>
  <dcterms:modified xsi:type="dcterms:W3CDTF">2023-08-29T04:09:21Z</dcterms:modified>
</cp:coreProperties>
</file>