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4"/>
  </p:notesMasterIdLst>
  <p:sldIdLst>
    <p:sldId id="279" r:id="rId3"/>
  </p:sldIdLst>
  <p:sldSz cx="7556500" cy="10693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齋藤 芙美" initials="齋藤" lastIdx="2" clrIdx="0">
    <p:extLst>
      <p:ext uri="{19B8F6BF-5375-455C-9EA6-DF929625EA0E}">
        <p15:presenceInfo xmlns:p15="http://schemas.microsoft.com/office/powerpoint/2012/main" userId="S-1-5-21-3580068840-1394931835-201921230-16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1621"/>
    <a:srgbClr val="E4480A"/>
    <a:srgbClr val="A56B31"/>
    <a:srgbClr val="4C2F2B"/>
    <a:srgbClr val="F2DEC1"/>
    <a:srgbClr val="C6742E"/>
    <a:srgbClr val="D3E0EC"/>
    <a:srgbClr val="C7E697"/>
    <a:srgbClr val="D64923"/>
    <a:srgbClr val="FB7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209" autoAdjust="0"/>
    <p:restoredTop sz="94096" autoAdjust="0"/>
  </p:normalViewPr>
  <p:slideViewPr>
    <p:cSldViewPr snapToGrid="0">
      <p:cViewPr varScale="1">
        <p:scale>
          <a:sx n="46" d="100"/>
          <a:sy n="46" d="100"/>
        </p:scale>
        <p:origin x="1330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4D714A-35F6-4EF2-8371-589994DBA61E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2338388" y="1143000"/>
            <a:ext cx="2181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F286F-2F69-448F-B16D-95F8927B359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94526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6738" y="1750055"/>
            <a:ext cx="6423025" cy="3722887"/>
          </a:xfrm>
        </p:spPr>
        <p:txBody>
          <a:bodyPr anchor="b"/>
          <a:lstStyle>
            <a:lvl1pPr algn="ctr"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44563" y="5616511"/>
            <a:ext cx="5667375" cy="2581762"/>
          </a:xfrm>
        </p:spPr>
        <p:txBody>
          <a:bodyPr/>
          <a:lstStyle>
            <a:lvl1pPr marL="0" indent="0" algn="ctr">
              <a:buNone/>
              <a:defRPr sz="1983"/>
            </a:lvl1pPr>
            <a:lvl2pPr marL="377830" indent="0" algn="ctr">
              <a:buNone/>
              <a:defRPr sz="1653"/>
            </a:lvl2pPr>
            <a:lvl3pPr marL="755660" indent="0" algn="ctr">
              <a:buNone/>
              <a:defRPr sz="1488"/>
            </a:lvl3pPr>
            <a:lvl4pPr marL="1133490" indent="0" algn="ctr">
              <a:buNone/>
              <a:defRPr sz="1322"/>
            </a:lvl4pPr>
            <a:lvl5pPr marL="1511320" indent="0" algn="ctr">
              <a:buNone/>
              <a:defRPr sz="1322"/>
            </a:lvl5pPr>
            <a:lvl6pPr marL="1889150" indent="0" algn="ctr">
              <a:buNone/>
              <a:defRPr sz="1322"/>
            </a:lvl6pPr>
            <a:lvl7pPr marL="2266980" indent="0" algn="ctr">
              <a:buNone/>
              <a:defRPr sz="1322"/>
            </a:lvl7pPr>
            <a:lvl8pPr marL="2644811" indent="0" algn="ctr">
              <a:buNone/>
              <a:defRPr sz="1322"/>
            </a:lvl8pPr>
            <a:lvl9pPr marL="3022641" indent="0" algn="ctr">
              <a:buNone/>
              <a:defRPr sz="1322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0407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497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407621" y="569325"/>
            <a:ext cx="1629370" cy="9062162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9510" y="569325"/>
            <a:ext cx="4793655" cy="9062162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4001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27874A-8198-5F1D-EFC6-B638710D8E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4563" y="1749425"/>
            <a:ext cx="5667375" cy="3724275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5189043-CE9A-26E1-A9CF-1B2E8D7F8A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4563" y="5616575"/>
            <a:ext cx="5667375" cy="258127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4C6022-F4A2-B0B8-6A24-3DC716753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BA6CD7-2B3C-B9EC-9B03-990A86C4B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F8BA5F6-A92E-1C30-BFB1-DFA689E35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108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F7CB95-FEAF-78CD-9273-061BCA73E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C860543-F0E2-09DE-DEF7-A0AD784A9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353D8E4-C1AD-AEB1-B9D7-B06F79FF2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D653E81-A9E7-F4BC-C0E3-91BBAF7E7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C6467A1-D342-CD4F-A996-FDDC791E8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8912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7F3EBDA-9461-807C-49B9-452C9DBA0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2665413"/>
            <a:ext cx="6516687" cy="44481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9BC2110C-D79D-2BCA-03A3-3106B470CA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5938" y="7156450"/>
            <a:ext cx="6516687" cy="233838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B649DDF-800A-EBAC-75C5-DF9CCF1B3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97EE843-5BDB-69C5-98BF-85ED25273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FD81EED-1FF9-B026-A64E-F3319F61F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440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51BC98-2894-8EEC-2401-F9A5D8A4C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8765DBD-0094-3012-6EE6-2B01878D93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9113" y="2846388"/>
            <a:ext cx="3182937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74817306-0D20-36AA-ABD8-FD1BB5349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54450" y="2846388"/>
            <a:ext cx="3182938" cy="6784975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412C85C-C576-32EB-88F1-6D4507709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FC26986-D621-E139-0D37-1B7FB8CEC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ABA661-27E0-C7C0-5B8D-EB372ACA1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21385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A0B5485-FE30-32D4-70E1-FEE465B25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569913"/>
            <a:ext cx="6516688" cy="20669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BE7406-2F4A-6820-D067-EAB7A4ACAD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0700" y="2620963"/>
            <a:ext cx="3197225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1248A40-7D01-B17E-2811-855550BEB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0700" y="3906838"/>
            <a:ext cx="3197225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95D430C-EF3A-7054-C2B4-F2C20E634E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25875" y="2620963"/>
            <a:ext cx="3211513" cy="12858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204F93-EE83-C81F-2EA7-171097615B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25875" y="3906838"/>
            <a:ext cx="3211513" cy="5745162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9107E5E2-F0A7-38D1-4039-807711B61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E66DA1E-EDD4-9141-379A-209FA927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2349BF31-D551-C80B-2812-A3EC72523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786682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2118D89-2A00-3241-B382-CE240D8D7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7C6E06D-DF33-DE8F-39C3-4A1E13694C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996E879-7C7B-E7D4-8F20-1543ABC5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F65940-74A8-68AE-EA09-66E8FF327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1219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A3165DA2-29BF-E9C7-2BAA-505A01AF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F5E1A613-EA8C-2027-9BE7-A0B4A1805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EB0F312-797F-DA43-5D6F-0700203B5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0784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A080CB-9B0C-A005-F7F0-3A2BC7922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F418EB7-A73A-64EB-008D-E9180BD6F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9F6DCE56-F00D-7B48-CC56-4E310193B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CE04CE3-67A2-1CBB-7E98-D8153878C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5772EE1-A258-E8AF-C8A1-17E44B58D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6467875-555C-97CB-E0C1-66F968C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0498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E51ACD-194B-4DF2-5D53-EEEC41A8E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712788"/>
            <a:ext cx="2436813" cy="24955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B4D43216-4343-666E-D519-40B2FD82F9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213100" y="1539875"/>
            <a:ext cx="3824288" cy="75993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C5AC591-1938-07CF-3AE3-3952C38945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0700" y="3208338"/>
            <a:ext cx="2436813" cy="59436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E8C8D3B-F7CA-6059-F3B5-3A13C22B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15A9E0E-BA60-819E-7960-325608561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454D42B2-5AA8-057D-8200-8E590EEF9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4264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0485D8-D9A0-C3E4-64F0-B9642516A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F93B706D-C079-BA60-9D67-6488C107BA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39803E3-E08C-49D8-7710-3BFE10382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9500BB-4367-B3F0-8D75-4032C0019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B397099-5ACF-0626-EF16-0AC15AAA3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46196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28C4446D-FC11-9C39-20CF-CC5174DCE2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5408613" y="569913"/>
            <a:ext cx="1628775" cy="9061450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ACA1E029-3995-3283-2108-464EE62E8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19113" y="569913"/>
            <a:ext cx="4737100" cy="9061450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D821CE-9B0F-8E14-3A38-CD4840128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F171ED-99AE-933B-8A60-B3AAD515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A1E19C-E6D6-48C0-B714-CCAC4BE70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904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574" y="2665927"/>
            <a:ext cx="6517481" cy="4448157"/>
          </a:xfrm>
        </p:spPr>
        <p:txBody>
          <a:bodyPr anchor="b"/>
          <a:lstStyle>
            <a:lvl1pPr>
              <a:defRPr sz="4958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5574" y="7156165"/>
            <a:ext cx="6517481" cy="2339180"/>
          </a:xfrm>
        </p:spPr>
        <p:txBody>
          <a:bodyPr/>
          <a:lstStyle>
            <a:lvl1pPr marL="0" indent="0">
              <a:buNone/>
              <a:defRPr sz="1983">
                <a:solidFill>
                  <a:schemeClr val="tx1"/>
                </a:solidFill>
              </a:defRPr>
            </a:lvl1pPr>
            <a:lvl2pPr marL="377830" indent="0">
              <a:buNone/>
              <a:defRPr sz="1653">
                <a:solidFill>
                  <a:schemeClr val="tx1">
                    <a:tint val="75000"/>
                  </a:schemeClr>
                </a:solidFill>
              </a:defRPr>
            </a:lvl2pPr>
            <a:lvl3pPr marL="755660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349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4pPr>
            <a:lvl5pPr marL="151132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5pPr>
            <a:lvl6pPr marL="188915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6pPr>
            <a:lvl7pPr marL="2266980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7pPr>
            <a:lvl8pPr marL="264481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8pPr>
            <a:lvl9pPr marL="3022641" indent="0">
              <a:buNone/>
              <a:defRPr sz="132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6965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9509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25478" y="2846623"/>
            <a:ext cx="3211513" cy="6784864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8618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569327"/>
            <a:ext cx="6517481" cy="2066896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0495" y="2621369"/>
            <a:ext cx="3196753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495" y="3906061"/>
            <a:ext cx="3196753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25478" y="2621369"/>
            <a:ext cx="3212497" cy="1284692"/>
          </a:xfrm>
        </p:spPr>
        <p:txBody>
          <a:bodyPr anchor="b"/>
          <a:lstStyle>
            <a:lvl1pPr marL="0" indent="0">
              <a:buNone/>
              <a:defRPr sz="1983" b="1"/>
            </a:lvl1pPr>
            <a:lvl2pPr marL="377830" indent="0">
              <a:buNone/>
              <a:defRPr sz="1653" b="1"/>
            </a:lvl2pPr>
            <a:lvl3pPr marL="755660" indent="0">
              <a:buNone/>
              <a:defRPr sz="1488" b="1"/>
            </a:lvl3pPr>
            <a:lvl4pPr marL="1133490" indent="0">
              <a:buNone/>
              <a:defRPr sz="1322" b="1"/>
            </a:lvl4pPr>
            <a:lvl5pPr marL="1511320" indent="0">
              <a:buNone/>
              <a:defRPr sz="1322" b="1"/>
            </a:lvl5pPr>
            <a:lvl6pPr marL="1889150" indent="0">
              <a:buNone/>
              <a:defRPr sz="1322" b="1"/>
            </a:lvl6pPr>
            <a:lvl7pPr marL="2266980" indent="0">
              <a:buNone/>
              <a:defRPr sz="1322" b="1"/>
            </a:lvl7pPr>
            <a:lvl8pPr marL="2644811" indent="0">
              <a:buNone/>
              <a:defRPr sz="1322" b="1"/>
            </a:lvl8pPr>
            <a:lvl9pPr marL="3022641" indent="0">
              <a:buNone/>
              <a:defRPr sz="1322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25478" y="3906061"/>
            <a:ext cx="3212497" cy="574522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2411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47434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32520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2497" y="1539654"/>
            <a:ext cx="3825478" cy="7599245"/>
          </a:xfrm>
        </p:spPr>
        <p:txBody>
          <a:bodyPr/>
          <a:lstStyle>
            <a:lvl1pPr>
              <a:defRPr sz="2644"/>
            </a:lvl1pPr>
            <a:lvl2pPr>
              <a:defRPr sz="2314"/>
            </a:lvl2pPr>
            <a:lvl3pPr>
              <a:defRPr sz="1983"/>
            </a:lvl3pPr>
            <a:lvl4pPr>
              <a:defRPr sz="1653"/>
            </a:lvl4pPr>
            <a:lvl5pPr>
              <a:defRPr sz="1653"/>
            </a:lvl5pPr>
            <a:lvl6pPr>
              <a:defRPr sz="1653"/>
            </a:lvl6pPr>
            <a:lvl7pPr>
              <a:defRPr sz="1653"/>
            </a:lvl7pPr>
            <a:lvl8pPr>
              <a:defRPr sz="1653"/>
            </a:lvl8pPr>
            <a:lvl9pPr>
              <a:defRPr sz="1653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697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494" y="712893"/>
            <a:ext cx="2437168" cy="2495127"/>
          </a:xfrm>
        </p:spPr>
        <p:txBody>
          <a:bodyPr anchor="b"/>
          <a:lstStyle>
            <a:lvl1pPr>
              <a:defRPr sz="2644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12497" y="1539654"/>
            <a:ext cx="3825478" cy="7599245"/>
          </a:xfrm>
        </p:spPr>
        <p:txBody>
          <a:bodyPr anchor="t"/>
          <a:lstStyle>
            <a:lvl1pPr marL="0" indent="0">
              <a:buNone/>
              <a:defRPr sz="2644"/>
            </a:lvl1pPr>
            <a:lvl2pPr marL="377830" indent="0">
              <a:buNone/>
              <a:defRPr sz="2314"/>
            </a:lvl2pPr>
            <a:lvl3pPr marL="755660" indent="0">
              <a:buNone/>
              <a:defRPr sz="1983"/>
            </a:lvl3pPr>
            <a:lvl4pPr marL="1133490" indent="0">
              <a:buNone/>
              <a:defRPr sz="1653"/>
            </a:lvl4pPr>
            <a:lvl5pPr marL="1511320" indent="0">
              <a:buNone/>
              <a:defRPr sz="1653"/>
            </a:lvl5pPr>
            <a:lvl6pPr marL="1889150" indent="0">
              <a:buNone/>
              <a:defRPr sz="1653"/>
            </a:lvl6pPr>
            <a:lvl7pPr marL="2266980" indent="0">
              <a:buNone/>
              <a:defRPr sz="1653"/>
            </a:lvl7pPr>
            <a:lvl8pPr marL="2644811" indent="0">
              <a:buNone/>
              <a:defRPr sz="1653"/>
            </a:lvl8pPr>
            <a:lvl9pPr marL="3022641" indent="0">
              <a:buNone/>
              <a:defRPr sz="1653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494" y="3208020"/>
            <a:ext cx="2437168" cy="5943254"/>
          </a:xfrm>
        </p:spPr>
        <p:txBody>
          <a:bodyPr/>
          <a:lstStyle>
            <a:lvl1pPr marL="0" indent="0">
              <a:buNone/>
              <a:defRPr sz="1322"/>
            </a:lvl1pPr>
            <a:lvl2pPr marL="377830" indent="0">
              <a:buNone/>
              <a:defRPr sz="1157"/>
            </a:lvl2pPr>
            <a:lvl3pPr marL="755660" indent="0">
              <a:buNone/>
              <a:defRPr sz="992"/>
            </a:lvl3pPr>
            <a:lvl4pPr marL="1133490" indent="0">
              <a:buNone/>
              <a:defRPr sz="826"/>
            </a:lvl4pPr>
            <a:lvl5pPr marL="1511320" indent="0">
              <a:buNone/>
              <a:defRPr sz="826"/>
            </a:lvl5pPr>
            <a:lvl6pPr marL="1889150" indent="0">
              <a:buNone/>
              <a:defRPr sz="826"/>
            </a:lvl6pPr>
            <a:lvl7pPr marL="2266980" indent="0">
              <a:buNone/>
              <a:defRPr sz="826"/>
            </a:lvl7pPr>
            <a:lvl8pPr marL="2644811" indent="0">
              <a:buNone/>
              <a:defRPr sz="826"/>
            </a:lvl8pPr>
            <a:lvl9pPr marL="3022641" indent="0">
              <a:buNone/>
              <a:defRPr sz="826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0542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9510" y="569327"/>
            <a:ext cx="6517481" cy="20668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9510" y="2846623"/>
            <a:ext cx="6517481" cy="67848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9509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090C6-0FD7-4B03-B7D3-8E217C5758B0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3091" y="9911200"/>
            <a:ext cx="2550319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36778" y="9911200"/>
            <a:ext cx="1700213" cy="5693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1CEA0-DBDF-42E3-B690-ED6E6A9A3D4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177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55660" rtl="0" eaLnBrk="1" latinLnBrk="0" hangingPunct="1">
        <a:lnSpc>
          <a:spcPct val="90000"/>
        </a:lnSpc>
        <a:spcBef>
          <a:spcPct val="0"/>
        </a:spcBef>
        <a:buNone/>
        <a:defRPr kumimoji="1" sz="36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915" indent="-188915" algn="l" defTabSz="755660" rtl="0" eaLnBrk="1" latinLnBrk="0" hangingPunct="1">
        <a:lnSpc>
          <a:spcPct val="90000"/>
        </a:lnSpc>
        <a:spcBef>
          <a:spcPts val="826"/>
        </a:spcBef>
        <a:buFont typeface="Arial" panose="020B0604020202020204" pitchFamily="34" charset="0"/>
        <a:buChar char="•"/>
        <a:defRPr kumimoji="1" sz="2314" kern="1200">
          <a:solidFill>
            <a:schemeClr val="tx1"/>
          </a:solidFill>
          <a:latin typeface="+mn-lt"/>
          <a:ea typeface="+mn-ea"/>
          <a:cs typeface="+mn-cs"/>
        </a:defRPr>
      </a:lvl1pPr>
      <a:lvl2pPr marL="56674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983" kern="1200">
          <a:solidFill>
            <a:schemeClr val="tx1"/>
          </a:solidFill>
          <a:latin typeface="+mn-lt"/>
          <a:ea typeface="+mn-ea"/>
          <a:cs typeface="+mn-cs"/>
        </a:defRPr>
      </a:lvl2pPr>
      <a:lvl3pPr marL="94457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653" kern="1200">
          <a:solidFill>
            <a:schemeClr val="tx1"/>
          </a:solidFill>
          <a:latin typeface="+mn-lt"/>
          <a:ea typeface="+mn-ea"/>
          <a:cs typeface="+mn-cs"/>
        </a:defRPr>
      </a:lvl3pPr>
      <a:lvl4pPr marL="132240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023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8065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589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372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1556" indent="-188915" algn="l" defTabSz="75566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783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566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349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132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8915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6980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481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2641" algn="l" defTabSz="755660" rtl="0" eaLnBrk="1" latinLnBrk="0" hangingPunct="1">
        <a:defRPr kumimoji="1"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DD335B5-45B7-0349-3C81-51B2A0E0A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113" y="569913"/>
            <a:ext cx="6518275" cy="20669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D624878-5D5F-3D00-EF2F-0423AF1EE2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9113" y="2846388"/>
            <a:ext cx="6518275" cy="67849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41B57B4-3CE7-76CF-5D96-0E15166B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19113" y="9910763"/>
            <a:ext cx="1700212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4CD59-3740-49D4-BC2E-CA1FA760C399}" type="datetimeFigureOut">
              <a:rPr kumimoji="1" lang="ja-JP" altLang="en-US" smtClean="0"/>
              <a:t>2023/8/26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7745A7F-43EE-FAA8-7DA7-3AC807BF6A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03488" y="9910763"/>
            <a:ext cx="2549525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EAB2330-CAAE-5FE5-EB71-2943FA540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37175" y="9910763"/>
            <a:ext cx="1700213" cy="569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5743F4-0ADF-4BB0-898B-F0DAFEB12DB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5175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8B716A8-6DCA-F5B0-53FA-269299F2BA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064" y="5033067"/>
            <a:ext cx="7643363" cy="5667375"/>
          </a:xfrm>
          <a:prstGeom prst="rect">
            <a:avLst/>
          </a:prstGeom>
          <a:effectLst>
            <a:softEdge rad="203200"/>
          </a:effectLst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708B8DF-E1B4-E7CD-265C-04CCA5D44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937" y="-72189"/>
            <a:ext cx="7643364" cy="5732523"/>
          </a:xfrm>
          <a:prstGeom prst="rect">
            <a:avLst/>
          </a:prstGeom>
          <a:effectLst>
            <a:softEdge rad="215900"/>
          </a:effectLst>
        </p:spPr>
      </p:pic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AAB9A457-DCF6-9C15-4C2C-AA4E63F2B271}"/>
              </a:ext>
            </a:extLst>
          </p:cNvPr>
          <p:cNvSpPr txBox="1"/>
          <p:nvPr/>
        </p:nvSpPr>
        <p:spPr>
          <a:xfrm>
            <a:off x="4105012" y="8935616"/>
            <a:ext cx="322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kumimoji="1" lang="ja-JP" altLang="en-US" sz="4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音楽</a:t>
            </a:r>
            <a:r>
              <a:rPr kumimoji="1" lang="ja-JP" altLang="en-US" sz="36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や</a:t>
            </a:r>
            <a:r>
              <a:rPr kumimoji="1" lang="ja-JP" altLang="en-US" sz="4400" b="1" dirty="0">
                <a:solidFill>
                  <a:srgbClr val="C00000"/>
                </a:solidFill>
                <a:effectLst>
                  <a:glow rad="127000">
                    <a:schemeClr val="bg1"/>
                  </a:glow>
                </a:effectLst>
              </a:rPr>
              <a:t>体操</a:t>
            </a:r>
            <a:endParaRPr kumimoji="1" lang="en-US" altLang="ja-JP" sz="4400" b="1" dirty="0">
              <a:solidFill>
                <a:srgbClr val="C00000"/>
              </a:solidFill>
              <a:effectLst>
                <a:glow rad="127000">
                  <a:schemeClr val="bg1"/>
                </a:glow>
              </a:effectLst>
            </a:endParaRPr>
          </a:p>
          <a:p>
            <a:pPr fontAlgn="base"/>
            <a:r>
              <a:rPr kumimoji="1" lang="ja-JP" altLang="en-US" sz="36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を</a:t>
            </a:r>
            <a:r>
              <a:rPr kumimoji="1" lang="ja-JP" altLang="en-US" sz="4000" b="1" dirty="0">
                <a:solidFill>
                  <a:srgbClr val="002060"/>
                </a:solidFill>
                <a:effectLst>
                  <a:glow rad="127000">
                    <a:schemeClr val="bg1"/>
                  </a:glow>
                </a:effectLst>
              </a:rPr>
              <a:t>ご一緒に！</a:t>
            </a:r>
            <a:endParaRPr lang="ja-JP" altLang="en-US" sz="4000" b="1" i="0" dirty="0">
              <a:solidFill>
                <a:srgbClr val="002060"/>
              </a:solidFill>
              <a:effectLst>
                <a:glow rad="127000">
                  <a:schemeClr val="bg1"/>
                </a:glow>
              </a:effectLst>
              <a:latin typeface="Hiragino Kaku Gothic Pro"/>
            </a:endParaRPr>
          </a:p>
        </p:txBody>
      </p:sp>
      <p:pic>
        <p:nvPicPr>
          <p:cNvPr id="76" name="図 75">
            <a:extLst>
              <a:ext uri="{FF2B5EF4-FFF2-40B4-BE49-F238E27FC236}">
                <a16:creationId xmlns:a16="http://schemas.microsoft.com/office/drawing/2014/main" id="{64BF06D9-B3DD-CA1B-F793-8A196FEAE5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447" y="387304"/>
            <a:ext cx="1847375" cy="904671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31BFE117-CB0B-C010-5452-7C42E61527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91"/>
          <a:stretch/>
        </p:blipFill>
        <p:spPr>
          <a:xfrm>
            <a:off x="-2757379" y="7101265"/>
            <a:ext cx="8575223" cy="3637396"/>
          </a:xfrm>
          <a:prstGeom prst="rect">
            <a:avLst/>
          </a:prstGeom>
          <a:effectLst>
            <a:glow rad="127000">
              <a:schemeClr val="bg1">
                <a:alpha val="94000"/>
              </a:schemeClr>
            </a:glow>
          </a:effectLst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95E85306-9B96-6BBB-0CC7-614EAFD5471D}"/>
              </a:ext>
            </a:extLst>
          </p:cNvPr>
          <p:cNvSpPr txBox="1"/>
          <p:nvPr/>
        </p:nvSpPr>
        <p:spPr>
          <a:xfrm>
            <a:off x="-2250301" y="9954682"/>
            <a:ext cx="782260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40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27000">
                    <a:schemeClr val="bg1"/>
                  </a:glow>
                </a:effectLst>
              </a:rPr>
              <a:t>しょーた☆</a:t>
            </a: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4207E14-CAF8-F71B-E349-060509FDB923}"/>
              </a:ext>
            </a:extLst>
          </p:cNvPr>
          <p:cNvSpPr txBox="1"/>
          <p:nvPr/>
        </p:nvSpPr>
        <p:spPr>
          <a:xfrm>
            <a:off x="410547" y="1695298"/>
            <a:ext cx="7375623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700" b="1" dirty="0">
                <a:solidFill>
                  <a:schemeClr val="bg1"/>
                </a:solidFill>
                <a:effectLst>
                  <a:glow rad="101600">
                    <a:srgbClr val="D81621"/>
                  </a:glow>
                </a:effectLst>
                <a:latin typeface="平成角ゴシック Std W7" panose="020B0800000000000000" pitchFamily="34" charset="-128"/>
                <a:ea typeface="平成角ゴシック Std W7" panose="020B0800000000000000" pitchFamily="34" charset="-128"/>
              </a:rPr>
              <a:t>日光の紅葉と日本三名瀑</a:t>
            </a:r>
            <a:endParaRPr kumimoji="1" lang="en-US" altLang="ja-JP" sz="4700" b="1" dirty="0">
              <a:solidFill>
                <a:schemeClr val="bg1"/>
              </a:solidFill>
              <a:effectLst>
                <a:glow rad="101600">
                  <a:srgbClr val="D81621"/>
                </a:glow>
              </a:effectLst>
              <a:latin typeface="平成角ゴシック Std W7" panose="020B0800000000000000" pitchFamily="34" charset="-128"/>
              <a:ea typeface="平成角ゴシック Std W7" panose="020B0800000000000000" pitchFamily="34" charset="-128"/>
            </a:endParaRPr>
          </a:p>
          <a:p>
            <a:r>
              <a:rPr kumimoji="1" lang="ja-JP" altLang="en-US" sz="8000" b="1" dirty="0">
                <a:solidFill>
                  <a:schemeClr val="bg1"/>
                </a:solidFill>
                <a:effectLst>
                  <a:glow rad="101600">
                    <a:srgbClr val="D81621"/>
                  </a:glow>
                </a:effectLst>
                <a:latin typeface="平成角ゴシック Std W7" panose="020B0800000000000000" pitchFamily="34" charset="-128"/>
                <a:ea typeface="平成角ゴシック Std W7" panose="020B0800000000000000" pitchFamily="34" charset="-128"/>
              </a:rPr>
              <a:t>華厳の滝</a:t>
            </a:r>
            <a:r>
              <a:rPr kumimoji="1" lang="ja-JP" altLang="en-US" sz="4700" b="1" dirty="0">
                <a:solidFill>
                  <a:schemeClr val="bg1"/>
                </a:solidFill>
                <a:effectLst>
                  <a:glow rad="101600">
                    <a:srgbClr val="D81621"/>
                  </a:glow>
                </a:effectLst>
                <a:latin typeface="平成角ゴシック Std W7" panose="020B0800000000000000" pitchFamily="34" charset="-128"/>
                <a:ea typeface="平成角ゴシック Std W7" panose="020B0800000000000000" pitchFamily="34" charset="-128"/>
              </a:rPr>
              <a:t>（栃木県）</a:t>
            </a:r>
          </a:p>
          <a:p>
            <a:endParaRPr kumimoji="1" lang="ja-JP" altLang="en-US" dirty="0">
              <a:solidFill>
                <a:schemeClr val="bg1"/>
              </a:solidFill>
              <a:latin typeface="ニコモジ＋" panose="02000600000000000000" pitchFamily="2" charset="-128"/>
              <a:ea typeface="ニコモジ＋" panose="02000600000000000000" pitchFamily="2" charset="-128"/>
            </a:endParaRPr>
          </a:p>
        </p:txBody>
      </p:sp>
      <p:pic>
        <p:nvPicPr>
          <p:cNvPr id="36" name="図 35">
            <a:extLst>
              <a:ext uri="{FF2B5EF4-FFF2-40B4-BE49-F238E27FC236}">
                <a16:creationId xmlns:a16="http://schemas.microsoft.com/office/drawing/2014/main" id="{AF12B693-E825-04D4-7818-DB0FF89D88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67"/>
          <a:stretch/>
        </p:blipFill>
        <p:spPr>
          <a:xfrm>
            <a:off x="259671" y="4533598"/>
            <a:ext cx="7037157" cy="1149159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5C94B98-32F6-B4C4-6CF1-06E005888EA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72"/>
          <a:stretch/>
        </p:blipFill>
        <p:spPr>
          <a:xfrm>
            <a:off x="259671" y="5502808"/>
            <a:ext cx="7037157" cy="1149159"/>
          </a:xfrm>
          <a:prstGeom prst="rect">
            <a:avLst/>
          </a:prstGeom>
        </p:spPr>
      </p:pic>
      <p:sp>
        <p:nvSpPr>
          <p:cNvPr id="24" name="Freeform 14">
            <a:extLst>
              <a:ext uri="{FF2B5EF4-FFF2-40B4-BE49-F238E27FC236}">
                <a16:creationId xmlns:a16="http://schemas.microsoft.com/office/drawing/2014/main" id="{C67543D3-737C-B15D-4B29-62789656B90A}"/>
              </a:ext>
            </a:extLst>
          </p:cNvPr>
          <p:cNvSpPr/>
          <p:nvPr/>
        </p:nvSpPr>
        <p:spPr>
          <a:xfrm>
            <a:off x="6274543" y="4970936"/>
            <a:ext cx="874800" cy="874799"/>
          </a:xfrm>
          <a:custGeom>
            <a:avLst/>
            <a:gdLst/>
            <a:ahLst/>
            <a:cxnLst/>
            <a:rect l="l" t="t" r="r" b="b"/>
            <a:pathLst>
              <a:path w="6321665" h="6350000">
                <a:moveTo>
                  <a:pt x="3160833" y="0"/>
                </a:moveTo>
                <a:lnTo>
                  <a:pt x="3160833" y="0"/>
                </a:lnTo>
                <a:cubicBezTo>
                  <a:pt x="4908795" y="7817"/>
                  <a:pt x="6321666" y="1427021"/>
                  <a:pt x="6321666" y="3175000"/>
                </a:cubicBezTo>
                <a:cubicBezTo>
                  <a:pt x="6321666" y="4922979"/>
                  <a:pt x="4908795" y="6342183"/>
                  <a:pt x="3160833" y="6350000"/>
                </a:cubicBezTo>
                <a:cubicBezTo>
                  <a:pt x="1412871" y="6342183"/>
                  <a:pt x="0" y="4922979"/>
                  <a:pt x="0" y="3175000"/>
                </a:cubicBezTo>
                <a:cubicBezTo>
                  <a:pt x="0" y="1427021"/>
                  <a:pt x="1412871" y="7817"/>
                  <a:pt x="3160833" y="0"/>
                </a:cubicBezTo>
                <a:close/>
              </a:path>
            </a:pathLst>
          </a:custGeom>
          <a:solidFill>
            <a:srgbClr val="E4480A"/>
          </a:solidFill>
        </p:spPr>
        <p:txBody>
          <a:bodyPr/>
          <a:lstStyle/>
          <a:p>
            <a:endParaRPr lang="ja-JP" altLang="en-US" dirty="0">
              <a:solidFill>
                <a:srgbClr val="CA0009"/>
              </a:solidFill>
            </a:endParaRPr>
          </a:p>
        </p:txBody>
      </p:sp>
      <p:pic>
        <p:nvPicPr>
          <p:cNvPr id="49" name="図 48">
            <a:extLst>
              <a:ext uri="{FF2B5EF4-FFF2-40B4-BE49-F238E27FC236}">
                <a16:creationId xmlns:a16="http://schemas.microsoft.com/office/drawing/2014/main" id="{416ABDFC-BEE0-06CB-5254-B698CED5B72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7" b="69917"/>
          <a:stretch/>
        </p:blipFill>
        <p:spPr>
          <a:xfrm>
            <a:off x="3074205" y="-16019"/>
            <a:ext cx="4501618" cy="1746138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B41C796C-AE18-F42F-8586-90D4D6A6521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352" t="27144" r="30398" b="35817"/>
          <a:stretch/>
        </p:blipFill>
        <p:spPr>
          <a:xfrm rot="1027210">
            <a:off x="5365736" y="3514081"/>
            <a:ext cx="1879034" cy="1657667"/>
          </a:xfrm>
          <a:prstGeom prst="rect">
            <a:avLst/>
          </a:prstGeom>
          <a:effectLst>
            <a:softEdge rad="0"/>
          </a:effectLst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8F5420CF-C867-1BE7-4053-42AA584A70C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255" r="61058"/>
          <a:stretch/>
        </p:blipFill>
        <p:spPr>
          <a:xfrm>
            <a:off x="159201" y="5974229"/>
            <a:ext cx="2942620" cy="1146064"/>
          </a:xfrm>
          <a:prstGeom prst="rect">
            <a:avLst/>
          </a:prstGeom>
        </p:spPr>
      </p:pic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F2C0E59C-B91E-FACA-DA80-AB305E689F2D}"/>
              </a:ext>
            </a:extLst>
          </p:cNvPr>
          <p:cNvGrpSpPr/>
          <p:nvPr/>
        </p:nvGrpSpPr>
        <p:grpSpPr>
          <a:xfrm>
            <a:off x="318419" y="4597523"/>
            <a:ext cx="7901145" cy="1810569"/>
            <a:chOff x="296617" y="3850011"/>
            <a:chExt cx="7901145" cy="1810569"/>
          </a:xfrm>
        </p:grpSpPr>
        <p:pic>
          <p:nvPicPr>
            <p:cNvPr id="42" name="Picture 60">
              <a:extLst>
                <a:ext uri="{FF2B5EF4-FFF2-40B4-BE49-F238E27FC236}">
                  <a16:creationId xmlns:a16="http://schemas.microsoft.com/office/drawing/2014/main" id="{9C31E6D4-0C63-221A-DAA6-FC3B5BEE63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569590" y="5047034"/>
              <a:ext cx="1729588" cy="551822"/>
            </a:xfrm>
            <a:prstGeom prst="rect">
              <a:avLst/>
            </a:prstGeom>
          </p:spPr>
        </p:pic>
        <p:grpSp>
          <p:nvGrpSpPr>
            <p:cNvPr id="43" name="グループ化 42">
              <a:extLst>
                <a:ext uri="{FF2B5EF4-FFF2-40B4-BE49-F238E27FC236}">
                  <a16:creationId xmlns:a16="http://schemas.microsoft.com/office/drawing/2014/main" id="{98AC5882-4237-701E-9C05-B9688D550352}"/>
                </a:ext>
              </a:extLst>
            </p:cNvPr>
            <p:cNvGrpSpPr/>
            <p:nvPr/>
          </p:nvGrpSpPr>
          <p:grpSpPr>
            <a:xfrm>
              <a:off x="296617" y="3859282"/>
              <a:ext cx="3481633" cy="1144791"/>
              <a:chOff x="277567" y="3479515"/>
              <a:chExt cx="3481633" cy="1144791"/>
            </a:xfrm>
          </p:grpSpPr>
          <p:pic>
            <p:nvPicPr>
              <p:cNvPr id="46" name="図 45">
                <a:extLst>
                  <a:ext uri="{FF2B5EF4-FFF2-40B4-BE49-F238E27FC236}">
                    <a16:creationId xmlns:a16="http://schemas.microsoft.com/office/drawing/2014/main" id="{719D80A2-654A-BC73-865F-15A8242ADCF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00" t="73549" r="81428" b="19851"/>
              <a:stretch/>
            </p:blipFill>
            <p:spPr>
              <a:xfrm>
                <a:off x="277567" y="3479515"/>
                <a:ext cx="2275535" cy="1144791"/>
              </a:xfrm>
              <a:prstGeom prst="rect">
                <a:avLst/>
              </a:prstGeom>
            </p:spPr>
          </p:pic>
          <p:sp>
            <p:nvSpPr>
              <p:cNvPr id="47" name="TextBox 37">
                <a:extLst>
                  <a:ext uri="{FF2B5EF4-FFF2-40B4-BE49-F238E27FC236}">
                    <a16:creationId xmlns:a16="http://schemas.microsoft.com/office/drawing/2014/main" id="{26F79E4D-563C-1ED1-3F5D-8CA8285F9728}"/>
                  </a:ext>
                </a:extLst>
              </p:cNvPr>
              <p:cNvSpPr txBox="1"/>
              <p:nvPr/>
            </p:nvSpPr>
            <p:spPr>
              <a:xfrm>
                <a:off x="525614" y="4094059"/>
                <a:ext cx="3233586" cy="24288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>
                  <a:lnSpc>
                    <a:spcPts val="1251"/>
                  </a:lnSpc>
                </a:pPr>
                <a:r>
                  <a:rPr lang="ja-JP" altLang="en-US" sz="3200" dirty="0">
                    <a:solidFill>
                      <a:srgbClr val="E70012"/>
                    </a:solidFill>
                    <a:latin typeface="UD デジタル 教科書体 NP-B" panose="02020700000000000000" pitchFamily="18" charset="-128"/>
                    <a:ea typeface="UD デジタル 教科書体 NP-B" panose="02020700000000000000" pitchFamily="18" charset="-128"/>
                  </a:rPr>
                  <a:t>開  催  日  </a:t>
                </a:r>
                <a:endParaRPr lang="en-US" sz="3200" dirty="0">
                  <a:solidFill>
                    <a:srgbClr val="E70012"/>
                  </a:solidFill>
                  <a:latin typeface="UD デジタル 教科書体 NP-B" panose="02020700000000000000" pitchFamily="18" charset="-128"/>
                  <a:ea typeface="UD デジタル 教科書体 NP-B" panose="02020700000000000000" pitchFamily="18" charset="-128"/>
                </a:endParaRPr>
              </a:p>
            </p:txBody>
          </p:sp>
        </p:grp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B917AA41-632C-2D8C-CB6C-2FADC8FAC8A3}"/>
                </a:ext>
              </a:extLst>
            </p:cNvPr>
            <p:cNvSpPr txBox="1"/>
            <p:nvPr/>
          </p:nvSpPr>
          <p:spPr>
            <a:xfrm>
              <a:off x="2530838" y="3850011"/>
              <a:ext cx="566692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7200" b="1" dirty="0">
                  <a:solidFill>
                    <a:schemeClr val="bg1"/>
                  </a:solidFill>
                  <a:effectLst>
                    <a:glow rad="127000">
                      <a:srgbClr val="E4480A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10</a:t>
              </a:r>
              <a:r>
                <a:rPr kumimoji="1" lang="ja-JP" altLang="en-US" sz="3600" b="1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月</a:t>
              </a:r>
              <a:r>
                <a:rPr kumimoji="1" lang="en-US" altLang="ja-JP" sz="7200" b="1" dirty="0">
                  <a:solidFill>
                    <a:schemeClr val="bg1"/>
                  </a:solidFill>
                  <a:effectLst>
                    <a:glow rad="127000">
                      <a:srgbClr val="E4480A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31</a:t>
              </a:r>
              <a:r>
                <a:rPr kumimoji="1" lang="ja-JP" altLang="en-US" sz="3600" b="1" dirty="0">
                  <a:solidFill>
                    <a:schemeClr val="bg1"/>
                  </a:solidFill>
                  <a:effectLst>
                    <a:glow rad="889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日</a:t>
              </a:r>
              <a:r>
                <a:rPr kumimoji="1" lang="ja-JP" altLang="en-US" sz="40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  </a:t>
              </a:r>
              <a:r>
                <a:rPr kumimoji="1" lang="ja-JP" altLang="en-US" sz="4000" b="1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58000"/>
                      </a:prstClr>
                    </a:outerShd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火</a:t>
              </a:r>
            </a:p>
          </p:txBody>
        </p:sp>
        <p:sp>
          <p:nvSpPr>
            <p:cNvPr id="45" name="テキスト ボックス 44">
              <a:extLst>
                <a:ext uri="{FF2B5EF4-FFF2-40B4-BE49-F238E27FC236}">
                  <a16:creationId xmlns:a16="http://schemas.microsoft.com/office/drawing/2014/main" id="{079598B7-7644-4F78-E370-378B663F2AE7}"/>
                </a:ext>
              </a:extLst>
            </p:cNvPr>
            <p:cNvSpPr txBox="1"/>
            <p:nvPr/>
          </p:nvSpPr>
          <p:spPr>
            <a:xfrm>
              <a:off x="2674532" y="5014249"/>
              <a:ext cx="44581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36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14:00</a:t>
              </a:r>
              <a:r>
                <a:rPr lang="ja-JP" altLang="en-US" sz="36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～</a:t>
              </a:r>
              <a:r>
                <a:rPr lang="en-US" altLang="ja-JP" sz="3600" b="1" dirty="0">
                  <a:solidFill>
                    <a:schemeClr val="bg1"/>
                  </a:solidFill>
                  <a:effectLst>
                    <a:glow rad="127000">
                      <a:schemeClr val="tx1"/>
                    </a:glow>
                  </a:effectLst>
                  <a:latin typeface="BIZ UDPゴシック" panose="020B0400000000000000" pitchFamily="50" charset="-128"/>
                  <a:ea typeface="BIZ UDPゴシック" panose="020B0400000000000000" pitchFamily="50" charset="-128"/>
                </a:rPr>
                <a:t>15:00</a:t>
              </a:r>
              <a:endParaRPr lang="ja-JP" altLang="en-US" sz="3600" b="1" dirty="0">
                <a:solidFill>
                  <a:schemeClr val="bg1"/>
                </a:solidFill>
                <a:effectLst>
                  <a:glow rad="127000">
                    <a:schemeClr val="tx1"/>
                  </a:glow>
                </a:effectLst>
                <a:latin typeface="BIZ UDPゴシック" panose="020B0400000000000000" pitchFamily="50" charset="-128"/>
                <a:ea typeface="BIZ UDPゴシック" panose="020B0400000000000000" pitchFamily="50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67577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デザインの設定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26933</TotalTime>
  <Words>33</Words>
  <Application>Microsoft Office PowerPoint</Application>
  <PresentationFormat>ユーザー設定</PresentationFormat>
  <Paragraphs>8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</vt:i4>
      </vt:variant>
    </vt:vector>
  </HeadingPairs>
  <TitlesOfParts>
    <vt:vector size="13" baseType="lpstr">
      <vt:lpstr>BIZ UDPゴシック</vt:lpstr>
      <vt:lpstr>Hiragino Kaku Gothic Pro</vt:lpstr>
      <vt:lpstr>UD デジタル 教科書体 NP-B</vt:lpstr>
      <vt:lpstr>ニコモジ＋</vt:lpstr>
      <vt:lpstr>平成角ゴシック Std W7</vt:lpstr>
      <vt:lpstr>游ゴシック</vt:lpstr>
      <vt:lpstr>游ゴシック Light</vt:lpstr>
      <vt:lpstr>Arial</vt:lpstr>
      <vt:lpstr>Calibri</vt:lpstr>
      <vt:lpstr>Calibri Light</vt:lpstr>
      <vt:lpstr>Office テーマ</vt:lpstr>
      <vt:lpstr>デザインの設定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10月ラインナップチラシ</dc:title>
  <dc:creator>齋藤 芙美</dc:creator>
  <cp:lastModifiedBy>田淵 朋世</cp:lastModifiedBy>
  <cp:revision>122</cp:revision>
  <dcterms:created xsi:type="dcterms:W3CDTF">2022-09-22T01:47:20Z</dcterms:created>
  <dcterms:modified xsi:type="dcterms:W3CDTF">2023-08-26T03:58:39Z</dcterms:modified>
</cp:coreProperties>
</file>