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144" y="76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10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30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612D0E2-A9B4-6CF5-A140-292CD883A865}"/>
              </a:ext>
            </a:extLst>
          </p:cNvPr>
          <p:cNvGrpSpPr/>
          <p:nvPr/>
        </p:nvGrpSpPr>
        <p:grpSpPr>
          <a:xfrm>
            <a:off x="4506904" y="1721567"/>
            <a:ext cx="1423869" cy="4422455"/>
            <a:chOff x="-1819501" y="1658767"/>
            <a:chExt cx="1423869" cy="5756198"/>
          </a:xfrm>
        </p:grpSpPr>
        <p:pic>
          <p:nvPicPr>
            <p:cNvPr id="12" name="図 11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B537AD74-2522-E4FC-0C68-231CEABB6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-1819501" y="1658767"/>
              <a:ext cx="1423869" cy="5756198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1F51EA9-2237-1752-264B-702B1E082B41}"/>
                </a:ext>
              </a:extLst>
            </p:cNvPr>
            <p:cNvSpPr txBox="1"/>
            <p:nvPr/>
          </p:nvSpPr>
          <p:spPr>
            <a:xfrm>
              <a:off x="-1517764" y="1879780"/>
              <a:ext cx="923330" cy="4663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どっちつく　ジジババけんか</a:t>
              </a:r>
              <a:endParaRPr kumimoji="1" lang="en-US" altLang="ja-JP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　　</a:t>
              </a:r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迷う孫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F46B6CA-DD9C-13C3-2C29-606EE0808B86}"/>
              </a:ext>
            </a:extLst>
          </p:cNvPr>
          <p:cNvGrpSpPr/>
          <p:nvPr/>
        </p:nvGrpSpPr>
        <p:grpSpPr>
          <a:xfrm>
            <a:off x="5692741" y="1618450"/>
            <a:ext cx="824806" cy="1060906"/>
            <a:chOff x="2233154" y="515984"/>
            <a:chExt cx="824806" cy="1060906"/>
          </a:xfrm>
        </p:grpSpPr>
        <p:pic>
          <p:nvPicPr>
            <p:cNvPr id="27" name="図 26" descr="図形, 円&#10;&#10;自動的に生成された説明">
              <a:extLst>
                <a:ext uri="{FF2B5EF4-FFF2-40B4-BE49-F238E27FC236}">
                  <a16:creationId xmlns:a16="http://schemas.microsoft.com/office/drawing/2014/main" id="{C6BB37EC-7FC0-6D04-BD5C-FEEB2560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A67B470-9084-4BA9-181D-4FF51464E252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A36E233-CED4-F3DB-4586-996C702FB781}"/>
              </a:ext>
            </a:extLst>
          </p:cNvPr>
          <p:cNvGrpSpPr/>
          <p:nvPr/>
        </p:nvGrpSpPr>
        <p:grpSpPr>
          <a:xfrm>
            <a:off x="2497165" y="1721567"/>
            <a:ext cx="1423869" cy="4422455"/>
            <a:chOff x="-1819501" y="1658767"/>
            <a:chExt cx="1423869" cy="5756198"/>
          </a:xfrm>
        </p:grpSpPr>
        <p:pic>
          <p:nvPicPr>
            <p:cNvPr id="43" name="図 42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29AABB05-A5EB-A800-4EF7-14B65C913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-1819501" y="1658767"/>
              <a:ext cx="1423869" cy="5756198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0DACCF6-2DEB-975E-D586-DA7E0B58CC65}"/>
                </a:ext>
              </a:extLst>
            </p:cNvPr>
            <p:cNvSpPr txBox="1"/>
            <p:nvPr/>
          </p:nvSpPr>
          <p:spPr>
            <a:xfrm>
              <a:off x="-1517764" y="1879780"/>
              <a:ext cx="923330" cy="5327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ちかごろの　案山子口紅</a:t>
              </a:r>
            </a:p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　アイシャドウ</a:t>
              </a: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602ADA6-FEAE-96AB-C671-AC582D801D20}"/>
              </a:ext>
            </a:extLst>
          </p:cNvPr>
          <p:cNvGrpSpPr/>
          <p:nvPr/>
        </p:nvGrpSpPr>
        <p:grpSpPr>
          <a:xfrm>
            <a:off x="487425" y="1721567"/>
            <a:ext cx="1423869" cy="4422455"/>
            <a:chOff x="-1819501" y="1658767"/>
            <a:chExt cx="1423869" cy="5756198"/>
          </a:xfrm>
        </p:grpSpPr>
        <p:pic>
          <p:nvPicPr>
            <p:cNvPr id="47" name="図 46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BA40EC13-FD34-5A46-C3F0-EE6617A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-1819501" y="1658767"/>
              <a:ext cx="1423869" cy="5756198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FFF1A02-C37C-AE8E-19D5-D09FAE4372E7}"/>
                </a:ext>
              </a:extLst>
            </p:cNvPr>
            <p:cNvSpPr txBox="1"/>
            <p:nvPr/>
          </p:nvSpPr>
          <p:spPr>
            <a:xfrm>
              <a:off x="-1517764" y="1879780"/>
              <a:ext cx="923330" cy="5327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お世話にも　過ぎず足らずの</a:t>
              </a:r>
              <a:endParaRPr kumimoji="1" lang="en-US" altLang="ja-JP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　　</a:t>
              </a:r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匙加減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FBF702D-D3E8-AE54-2EFD-34C9CDC3D1C3}"/>
              </a:ext>
            </a:extLst>
          </p:cNvPr>
          <p:cNvGrpSpPr/>
          <p:nvPr/>
        </p:nvGrpSpPr>
        <p:grpSpPr>
          <a:xfrm>
            <a:off x="3697720" y="1595336"/>
            <a:ext cx="824806" cy="1060906"/>
            <a:chOff x="2233154" y="515984"/>
            <a:chExt cx="824806" cy="1060906"/>
          </a:xfrm>
        </p:grpSpPr>
        <p:pic>
          <p:nvPicPr>
            <p:cNvPr id="50" name="図 49" descr="図形, 円&#10;&#10;自動的に生成された説明">
              <a:extLst>
                <a:ext uri="{FF2B5EF4-FFF2-40B4-BE49-F238E27FC236}">
                  <a16:creationId xmlns:a16="http://schemas.microsoft.com/office/drawing/2014/main" id="{8245F303-2D25-1730-B27F-100573BA4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468F596-9B99-882E-1D0D-C36C11922F70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666C4-8C43-2EE5-52E6-D2CF5A6FD77B}"/>
              </a:ext>
            </a:extLst>
          </p:cNvPr>
          <p:cNvSpPr txBox="1"/>
          <p:nvPr/>
        </p:nvSpPr>
        <p:spPr>
          <a:xfrm>
            <a:off x="5932541" y="2686945"/>
            <a:ext cx="400110" cy="12089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テーマ：迷う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A260BA1-21AD-3188-43FE-B5345B4AE257}"/>
              </a:ext>
            </a:extLst>
          </p:cNvPr>
          <p:cNvSpPr txBox="1"/>
          <p:nvPr/>
        </p:nvSpPr>
        <p:spPr>
          <a:xfrm>
            <a:off x="3938507" y="2699293"/>
            <a:ext cx="400110" cy="12089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テーマ：色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2D9905C6-DD51-9D4D-484B-35A53CA0748E}"/>
              </a:ext>
            </a:extLst>
          </p:cNvPr>
          <p:cNvGrpSpPr/>
          <p:nvPr/>
        </p:nvGrpSpPr>
        <p:grpSpPr>
          <a:xfrm>
            <a:off x="1705070" y="1575399"/>
            <a:ext cx="824806" cy="1060906"/>
            <a:chOff x="2233154" y="515984"/>
            <a:chExt cx="824806" cy="1060906"/>
          </a:xfrm>
        </p:grpSpPr>
        <p:pic>
          <p:nvPicPr>
            <p:cNvPr id="57" name="図 56" descr="図形, 円&#10;&#10;自動的に生成された説明">
              <a:extLst>
                <a:ext uri="{FF2B5EF4-FFF2-40B4-BE49-F238E27FC236}">
                  <a16:creationId xmlns:a16="http://schemas.microsoft.com/office/drawing/2014/main" id="{728E0571-7749-053E-60DA-F5DA6A0C5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861E1328-A4A5-1B53-ACBB-EB4168E1C8FD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98FE754-9BA5-FF41-D464-B8E299B31A38}"/>
              </a:ext>
            </a:extLst>
          </p:cNvPr>
          <p:cNvSpPr txBox="1"/>
          <p:nvPr/>
        </p:nvSpPr>
        <p:spPr>
          <a:xfrm>
            <a:off x="1919353" y="2679355"/>
            <a:ext cx="400110" cy="1514867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テーマ：お世話</a:t>
            </a:r>
            <a:endParaRPr kumimoji="1"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aa497eed-f72d-442f-adf5-cc88fbf9cce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FCF474-9ACD-4EFC-819A-3DB4A8B2B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93</Words>
  <Application>Microsoft Office PowerPoint</Application>
  <PresentationFormat>A4 210 x 297 mm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島田 敦</cp:lastModifiedBy>
  <cp:revision>67</cp:revision>
  <cp:lastPrinted>2023-08-16T09:33:17Z</cp:lastPrinted>
  <dcterms:created xsi:type="dcterms:W3CDTF">2021-12-24T07:23:06Z</dcterms:created>
  <dcterms:modified xsi:type="dcterms:W3CDTF">2023-08-16T09:34:34Z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